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8" r:id="rId3"/>
    <p:sldId id="266" r:id="rId4"/>
    <p:sldId id="262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B0"/>
    <a:srgbClr val="004F9F"/>
    <a:srgbClr val="E51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2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8BE4-1230-44B7-8586-FA3F6EE1ED0C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8643B-8694-427C-B6C0-9D7BA65C1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1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68FADCD-2724-C135-5A6C-83C3DB47184A}"/>
              </a:ext>
            </a:extLst>
          </p:cNvPr>
          <p:cNvGrpSpPr/>
          <p:nvPr userDrawn="1"/>
        </p:nvGrpSpPr>
        <p:grpSpPr>
          <a:xfrm>
            <a:off x="0" y="0"/>
            <a:ext cx="12192000" cy="6875584"/>
            <a:chOff x="4043353" y="5486365"/>
            <a:chExt cx="32918356" cy="19370297"/>
          </a:xfrm>
        </p:grpSpPr>
        <p:pic>
          <p:nvPicPr>
            <p:cNvPr id="8" name="Picture 7" descr="A picture containing screenshot, black, line, bridge&#10;&#10;Description automatically generated">
              <a:extLst>
                <a:ext uri="{FF2B5EF4-FFF2-40B4-BE49-F238E27FC236}">
                  <a16:creationId xmlns:a16="http://schemas.microsoft.com/office/drawing/2014/main" id="{4BDDC962-EE3E-A879-AB43-047DBB61B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1795" r="20783"/>
            <a:stretch/>
          </p:blipFill>
          <p:spPr>
            <a:xfrm rot="5400000">
              <a:off x="10817382" y="-1287664"/>
              <a:ext cx="19370297" cy="3291835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10C466-8E08-ABA8-D025-225DCC654810}"/>
                </a:ext>
              </a:extLst>
            </p:cNvPr>
            <p:cNvSpPr/>
            <p:nvPr/>
          </p:nvSpPr>
          <p:spPr>
            <a:xfrm rot="5400000">
              <a:off x="11490113" y="-671118"/>
              <a:ext cx="18024836" cy="3165660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C3644A7-70C4-EB15-6E0C-C0E81AA89FBE}"/>
              </a:ext>
            </a:extLst>
          </p:cNvPr>
          <p:cNvSpPr txBox="1"/>
          <p:nvPr userDrawn="1"/>
        </p:nvSpPr>
        <p:spPr>
          <a:xfrm>
            <a:off x="2215771" y="3978267"/>
            <a:ext cx="7760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November 5-6, 2025 | San Diego, California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28281-5C7F-44AE-64B2-00C3116362C1}"/>
              </a:ext>
            </a:extLst>
          </p:cNvPr>
          <p:cNvSpPr txBox="1"/>
          <p:nvPr userDrawn="1"/>
        </p:nvSpPr>
        <p:spPr>
          <a:xfrm>
            <a:off x="538154" y="2205582"/>
            <a:ext cx="1111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2025 openBIM Roads and Bridges Transportation Summit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E2DEFD-9E2A-5AFF-6A1E-92C03AAF4F5D}"/>
              </a:ext>
            </a:extLst>
          </p:cNvPr>
          <p:cNvCxnSpPr>
            <a:cxnSpLocks/>
          </p:cNvCxnSpPr>
          <p:nvPr userDrawn="1"/>
        </p:nvCxnSpPr>
        <p:spPr>
          <a:xfrm>
            <a:off x="3070095" y="5240853"/>
            <a:ext cx="60518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24E6DC-94E1-C42F-145D-9289B5586401}"/>
              </a:ext>
            </a:extLst>
          </p:cNvPr>
          <p:cNvGrpSpPr/>
          <p:nvPr userDrawn="1"/>
        </p:nvGrpSpPr>
        <p:grpSpPr>
          <a:xfrm>
            <a:off x="755883" y="478486"/>
            <a:ext cx="10680235" cy="1394204"/>
            <a:chOff x="5969002" y="7976142"/>
            <a:chExt cx="29383633" cy="38357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2EA038-249D-184E-21D9-2A44F0C827F8}"/>
                </a:ext>
              </a:extLst>
            </p:cNvPr>
            <p:cNvSpPr txBox="1"/>
            <p:nvPr/>
          </p:nvSpPr>
          <p:spPr>
            <a:xfrm>
              <a:off x="5969002" y="8262739"/>
              <a:ext cx="10533957" cy="931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en-US" sz="1600" dirty="0">
                  <a:solidFill>
                    <a:srgbClr val="44546A">
                      <a:lumMod val="75000"/>
                    </a:srgbClr>
                  </a:solidFill>
                  <a:latin typeface="Century Gothic" panose="020B0502020202020204" pitchFamily="34" charset="0"/>
                </a:rPr>
                <a:t>two-day event hosted by </a:t>
              </a:r>
              <a:endParaRPr lang="en-GB" sz="1600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1150CC3-E85C-24E8-893A-ADDD3F09B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2742"/>
            <a:stretch/>
          </p:blipFill>
          <p:spPr>
            <a:xfrm>
              <a:off x="6071826" y="9594736"/>
              <a:ext cx="9071724" cy="2217161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BD484C-853A-2A36-81E4-C5CE1293435E}"/>
                </a:ext>
              </a:extLst>
            </p:cNvPr>
            <p:cNvCxnSpPr>
              <a:cxnSpLocks/>
            </p:cNvCxnSpPr>
            <p:nvPr/>
          </p:nvCxnSpPr>
          <p:spPr>
            <a:xfrm>
              <a:off x="15568387" y="8310298"/>
              <a:ext cx="0" cy="30181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DDC02B-2C9F-7155-E751-08C69C41FD43}"/>
                </a:ext>
              </a:extLst>
            </p:cNvPr>
            <p:cNvSpPr txBox="1"/>
            <p:nvPr/>
          </p:nvSpPr>
          <p:spPr>
            <a:xfrm>
              <a:off x="16257298" y="8262739"/>
              <a:ext cx="10375735" cy="931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en-US" sz="1600" dirty="0">
                  <a:solidFill>
                    <a:srgbClr val="44546A">
                      <a:lumMod val="75000"/>
                    </a:srgbClr>
                  </a:solidFill>
                  <a:latin typeface="Century Gothic" panose="020B0502020202020204" pitchFamily="34" charset="0"/>
                </a:rPr>
                <a:t>in collaboration with</a:t>
              </a:r>
              <a:endParaRPr lang="en-GB" sz="1600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3154C60-461D-9014-8B19-02B07204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279" r="14538"/>
            <a:stretch>
              <a:fillRect/>
            </a:stretch>
          </p:blipFill>
          <p:spPr>
            <a:xfrm>
              <a:off x="16167778" y="9415218"/>
              <a:ext cx="10138938" cy="221192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A89D60-1C31-77BD-B776-730EDEC0C398}"/>
                </a:ext>
              </a:extLst>
            </p:cNvPr>
            <p:cNvGrpSpPr/>
            <p:nvPr/>
          </p:nvGrpSpPr>
          <p:grpSpPr>
            <a:xfrm>
              <a:off x="26858990" y="8310298"/>
              <a:ext cx="4909753" cy="3039761"/>
              <a:chOff x="25352692" y="8622923"/>
              <a:chExt cx="4909753" cy="3039761"/>
            </a:xfrm>
          </p:grpSpPr>
          <p:pic>
            <p:nvPicPr>
              <p:cNvPr id="24" name="Picture 23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D6385E48-A337-D03C-3C43-B9261FA55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68708" y="8622923"/>
                <a:ext cx="4893737" cy="1670600"/>
              </a:xfrm>
              <a:prstGeom prst="rect">
                <a:avLst/>
              </a:prstGeom>
            </p:spPr>
          </p:pic>
          <p:pic>
            <p:nvPicPr>
              <p:cNvPr id="25" name="Picture 24" descr="A black and blue logo&#10;&#10;AI-generated content may be incorrect.">
                <a:extLst>
                  <a:ext uri="{FF2B5EF4-FFF2-40B4-BE49-F238E27FC236}">
                    <a16:creationId xmlns:a16="http://schemas.microsoft.com/office/drawing/2014/main" id="{77A07175-0D46-0947-23CE-138116D66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52692" y="10233169"/>
                <a:ext cx="4821946" cy="1429515"/>
              </a:xfrm>
              <a:prstGeom prst="rect">
                <a:avLst/>
              </a:prstGeom>
            </p:spPr>
          </p:pic>
        </p:grpSp>
        <p:pic>
          <p:nvPicPr>
            <p:cNvPr id="23" name="Picture 22" descr="A logo of a highway&#10;&#10;AI-generated content may be incorrect.">
              <a:extLst>
                <a:ext uri="{FF2B5EF4-FFF2-40B4-BE49-F238E27FC236}">
                  <a16:creationId xmlns:a16="http://schemas.microsoft.com/office/drawing/2014/main" id="{1BEBC32E-9D67-E7BB-2BBE-1CE542D47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5061" y="7976142"/>
              <a:ext cx="3257574" cy="3373917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1BF6C42-D6CE-3817-FC9D-412F9122FA08}"/>
              </a:ext>
            </a:extLst>
          </p:cNvPr>
          <p:cNvSpPr txBox="1"/>
          <p:nvPr userDrawn="1"/>
        </p:nvSpPr>
        <p:spPr>
          <a:xfrm>
            <a:off x="5335215" y="5348884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sponsored by</a:t>
            </a:r>
            <a:endParaRPr lang="en-GB" sz="1600" dirty="0">
              <a:solidFill>
                <a:schemeClr val="tx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EF3DF2-0754-DE4F-7F18-0F07575D5747}"/>
              </a:ext>
            </a:extLst>
          </p:cNvPr>
          <p:cNvGrpSpPr/>
          <p:nvPr userDrawn="1"/>
        </p:nvGrpSpPr>
        <p:grpSpPr>
          <a:xfrm>
            <a:off x="623776" y="5645071"/>
            <a:ext cx="11260071" cy="888017"/>
            <a:chOff x="145504" y="5599761"/>
            <a:chExt cx="12192000" cy="96151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A3DCD99-C72A-6623-556C-710CADABA739}"/>
                </a:ext>
              </a:extLst>
            </p:cNvPr>
            <p:cNvGrpSpPr/>
            <p:nvPr userDrawn="1"/>
          </p:nvGrpSpPr>
          <p:grpSpPr>
            <a:xfrm>
              <a:off x="145504" y="5599761"/>
              <a:ext cx="9746127" cy="961513"/>
              <a:chOff x="-737711" y="5750541"/>
              <a:chExt cx="9746127" cy="96151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21909B6-AFAA-B5A7-5EBA-C03302EE6718}"/>
                  </a:ext>
                </a:extLst>
              </p:cNvPr>
              <p:cNvGrpSpPr/>
              <p:nvPr userDrawn="1"/>
            </p:nvGrpSpPr>
            <p:grpSpPr>
              <a:xfrm>
                <a:off x="-737711" y="5750541"/>
                <a:ext cx="7643773" cy="961513"/>
                <a:chOff x="680932" y="5898005"/>
                <a:chExt cx="7643773" cy="961513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8EA3D8B8-E26D-B794-F99C-C108963FA1B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99956" y="5898005"/>
                  <a:ext cx="1655913" cy="961513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BF046DEE-445E-DCC6-A75D-E7189EEFAD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932" y="6116476"/>
                  <a:ext cx="2839992" cy="312843"/>
                </a:xfrm>
                <a:prstGeom prst="rect">
                  <a:avLst/>
                </a:prstGeom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7D77D5D4-3323-B930-EE98-47EAB53BE8C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35510" y="6130340"/>
                  <a:ext cx="2689195" cy="282926"/>
                </a:xfrm>
                <a:prstGeom prst="rect">
                  <a:avLst/>
                </a:prstGeom>
              </p:spPr>
            </p:pic>
          </p:grpSp>
          <p:pic>
            <p:nvPicPr>
              <p:cNvPr id="29" name="Picture 28" descr="A blue text on a black background&#10;&#10;AI-generated content may be incorrect.">
                <a:extLst>
                  <a:ext uri="{FF2B5EF4-FFF2-40B4-BE49-F238E27FC236}">
                    <a16:creationId xmlns:a16="http://schemas.microsoft.com/office/drawing/2014/main" id="{BB49A8C0-814F-7607-2554-5B79E92FF8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089" b="25914"/>
              <a:stretch>
                <a:fillRect/>
              </a:stretch>
            </p:blipFill>
            <p:spPr>
              <a:xfrm>
                <a:off x="7185703" y="5928100"/>
                <a:ext cx="1822713" cy="486026"/>
              </a:xfrm>
              <a:prstGeom prst="rect">
                <a:avLst/>
              </a:prstGeom>
            </p:spPr>
          </p:pic>
        </p:grpSp>
        <p:pic>
          <p:nvPicPr>
            <p:cNvPr id="2" name="Picture 1" descr="A yellow logo on a black background&#10;&#10;AI-generated content may be incorrect.">
              <a:extLst>
                <a:ext uri="{FF2B5EF4-FFF2-40B4-BE49-F238E27FC236}">
                  <a16:creationId xmlns:a16="http://schemas.microsoft.com/office/drawing/2014/main" id="{CDF76EE5-3028-5091-F5AA-A3B78FE39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75" b="33061"/>
            <a:stretch>
              <a:fillRect/>
            </a:stretch>
          </p:blipFill>
          <p:spPr>
            <a:xfrm>
              <a:off x="10072769" y="5719698"/>
              <a:ext cx="2264735" cy="507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5B22637-0BC1-028E-BE09-5F8400DD5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129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5C3C9-66F4-448B-A513-654338D4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336" y="2092125"/>
            <a:ext cx="8843187" cy="2461603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BE9D59-A3FB-CC73-86C0-1453F736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43" y="6316037"/>
            <a:ext cx="66975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40F5ED98-224C-4AC9-A204-0159BC77CA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E7DA1-9B37-55E1-E55E-172B65E98BA2}"/>
              </a:ext>
            </a:extLst>
          </p:cNvPr>
          <p:cNvSpPr txBox="1"/>
          <p:nvPr userDrawn="1"/>
        </p:nvSpPr>
        <p:spPr>
          <a:xfrm>
            <a:off x="216404" y="159261"/>
            <a:ext cx="6433171" cy="455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2025 </a:t>
            </a:r>
            <a:r>
              <a:rPr lang="en-US" sz="1800" b="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openBIM</a:t>
            </a:r>
            <a:r>
              <a:rPr lang="en-US" sz="18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Roads and Bridges Transportation Summit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869742-E8F0-3753-420D-044AC0ACD025}"/>
              </a:ext>
            </a:extLst>
          </p:cNvPr>
          <p:cNvGrpSpPr/>
          <p:nvPr userDrawn="1"/>
        </p:nvGrpSpPr>
        <p:grpSpPr>
          <a:xfrm>
            <a:off x="233756" y="6322825"/>
            <a:ext cx="11067302" cy="439599"/>
            <a:chOff x="-579971" y="6282333"/>
            <a:chExt cx="12086752" cy="4800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5AA6ED-0B71-3B6F-36D8-F485682658A2}"/>
                </a:ext>
              </a:extLst>
            </p:cNvPr>
            <p:cNvGrpSpPr/>
            <p:nvPr userDrawn="1"/>
          </p:nvGrpSpPr>
          <p:grpSpPr>
            <a:xfrm>
              <a:off x="-579971" y="6282333"/>
              <a:ext cx="10900050" cy="480092"/>
              <a:chOff x="199750" y="6287395"/>
              <a:chExt cx="10785109" cy="47502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BD19006-ADA3-287A-EEF6-2FD0A36CDDBE}"/>
                  </a:ext>
                </a:extLst>
              </p:cNvPr>
              <p:cNvGrpSpPr/>
              <p:nvPr userDrawn="1"/>
            </p:nvGrpSpPr>
            <p:grpSpPr>
              <a:xfrm>
                <a:off x="199750" y="6287395"/>
                <a:ext cx="6191437" cy="475029"/>
                <a:chOff x="6071826" y="9098506"/>
                <a:chExt cx="35365833" cy="2713391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909622F6-9D87-2828-F334-EBB0E2260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52742"/>
                <a:stretch/>
              </p:blipFill>
              <p:spPr>
                <a:xfrm>
                  <a:off x="6071826" y="9594736"/>
                  <a:ext cx="9071724" cy="2217161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35D8B993-F198-E4AD-EBEB-8E8A85D2A1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6279" r="14538"/>
                <a:stretch>
                  <a:fillRect/>
                </a:stretch>
              </p:blipFill>
              <p:spPr>
                <a:xfrm>
                  <a:off x="15939807" y="9236206"/>
                  <a:ext cx="10138939" cy="2211919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17401F6-0D11-A161-6D67-F15729EB96A0}"/>
                    </a:ext>
                  </a:extLst>
                </p:cNvPr>
                <p:cNvGrpSpPr/>
                <p:nvPr/>
              </p:nvGrpSpPr>
              <p:grpSpPr>
                <a:xfrm>
                  <a:off x="26875002" y="9587045"/>
                  <a:ext cx="11325150" cy="1670608"/>
                  <a:chOff x="25368704" y="9899670"/>
                  <a:chExt cx="11325150" cy="1670608"/>
                </a:xfrm>
              </p:grpSpPr>
              <p:pic>
                <p:nvPicPr>
                  <p:cNvPr id="21" name="Picture 20" descr="A blue and black logo&#10;&#10;AI-generated content may be incorrect.">
                    <a:extLst>
                      <a:ext uri="{FF2B5EF4-FFF2-40B4-BE49-F238E27FC236}">
                        <a16:creationId xmlns:a16="http://schemas.microsoft.com/office/drawing/2014/main" id="{F36CA1B0-99E0-BACC-53E6-3CF637B6E9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68704" y="9899678"/>
                    <a:ext cx="4893739" cy="1670600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 descr="A black and blue logo&#10;&#10;AI-generated content may be incorrect.">
                    <a:extLst>
                      <a:ext uri="{FF2B5EF4-FFF2-40B4-BE49-F238E27FC236}">
                        <a16:creationId xmlns:a16="http://schemas.microsoft.com/office/drawing/2014/main" id="{5D5EF0AB-E403-AB97-600F-C9A2D2A652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58697" y="9899670"/>
                    <a:ext cx="5635157" cy="1670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" name="Picture 19" descr="A logo of a highway&#10;&#10;AI-generated content may be incorrect.">
                  <a:extLst>
                    <a:ext uri="{FF2B5EF4-FFF2-40B4-BE49-F238E27FC236}">
                      <a16:creationId xmlns:a16="http://schemas.microsoft.com/office/drawing/2014/main" id="{039685A1-8119-4B0F-D609-27D392AC74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6405" y="9098506"/>
                  <a:ext cx="2441254" cy="2528445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724EA7D-25DC-1188-78CD-20A15222DD2D}"/>
                  </a:ext>
                </a:extLst>
              </p:cNvPr>
              <p:cNvGrpSpPr/>
              <p:nvPr userDrawn="1"/>
            </p:nvGrpSpPr>
            <p:grpSpPr>
              <a:xfrm>
                <a:off x="6544927" y="6300145"/>
                <a:ext cx="4439932" cy="438026"/>
                <a:chOff x="-737711" y="5750541"/>
                <a:chExt cx="9746127" cy="96151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2B913ACA-8835-CE27-A4CB-A8AB7683ECE2}"/>
                    </a:ext>
                  </a:extLst>
                </p:cNvPr>
                <p:cNvGrpSpPr/>
                <p:nvPr userDrawn="1"/>
              </p:nvGrpSpPr>
              <p:grpSpPr>
                <a:xfrm>
                  <a:off x="-737711" y="5750541"/>
                  <a:ext cx="7643773" cy="961513"/>
                  <a:chOff x="680932" y="5898005"/>
                  <a:chExt cx="7643773" cy="961513"/>
                </a:xfrm>
              </p:grpSpPr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FF310D4A-1CF7-911A-2DB3-FC2C33992AF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699956" y="5898005"/>
                    <a:ext cx="1655913" cy="961513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07AFDBF7-4A77-0777-860C-CD8D1DD7B2D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0932" y="6116476"/>
                    <a:ext cx="2839992" cy="312843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ABC26303-42B1-BCB3-83AB-0A394AC78A3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35510" y="6130340"/>
                    <a:ext cx="2689195" cy="28292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A blue text on a black background&#10;&#10;AI-generated content may be incorrect.">
                  <a:extLst>
                    <a:ext uri="{FF2B5EF4-FFF2-40B4-BE49-F238E27FC236}">
                      <a16:creationId xmlns:a16="http://schemas.microsoft.com/office/drawing/2014/main" id="{24BC8391-EB98-93CB-D780-89B68119BB4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089" b="25914"/>
                <a:stretch>
                  <a:fillRect/>
                </a:stretch>
              </p:blipFill>
              <p:spPr>
                <a:xfrm>
                  <a:off x="7185703" y="5928100"/>
                  <a:ext cx="1822713" cy="486026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 descr="A yellow logo on a black background&#10;&#10;AI-generated content may be incorrect.">
              <a:extLst>
                <a:ext uri="{FF2B5EF4-FFF2-40B4-BE49-F238E27FC236}">
                  <a16:creationId xmlns:a16="http://schemas.microsoft.com/office/drawing/2014/main" id="{04A038E2-4335-B6BE-4E82-5EB26649E7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75" b="33061"/>
            <a:stretch>
              <a:fillRect/>
            </a:stretch>
          </p:blipFill>
          <p:spPr>
            <a:xfrm>
              <a:off x="10443523" y="6348137"/>
              <a:ext cx="1063258" cy="23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225891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771EF4-B917-22C8-F928-66D8AD78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5447" r="11655" b="26425"/>
          <a:stretch>
            <a:fillRect/>
          </a:stretch>
        </p:blipFill>
        <p:spPr>
          <a:xfrm>
            <a:off x="1" y="2172782"/>
            <a:ext cx="10771014" cy="233705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23B0E-6D5A-4D5F-83CC-8A38E8D0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43" y="3354807"/>
            <a:ext cx="10596640" cy="1155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5C3C9-66F4-448B-A513-654338D4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8" y="2172786"/>
            <a:ext cx="10655255" cy="115503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B5A6AB6-A2CA-667F-E28B-3B761BC2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43" y="6316037"/>
            <a:ext cx="66975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0F5ED98-224C-4AC9-A204-0159BC77CA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509B6-AE9F-2DBB-FD63-DDE25ABA5FD3}"/>
              </a:ext>
            </a:extLst>
          </p:cNvPr>
          <p:cNvSpPr txBox="1"/>
          <p:nvPr userDrawn="1"/>
        </p:nvSpPr>
        <p:spPr>
          <a:xfrm>
            <a:off x="4493043" y="4557542"/>
            <a:ext cx="6433171" cy="455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2025 </a:t>
            </a:r>
            <a:r>
              <a:rPr lang="en-US" sz="1800" b="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openBIM</a:t>
            </a:r>
            <a:r>
              <a:rPr lang="en-US" sz="18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Roads and Bridges Transportation Summit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7AC835-7690-8EFE-36E4-981222850C57}"/>
              </a:ext>
            </a:extLst>
          </p:cNvPr>
          <p:cNvGrpSpPr/>
          <p:nvPr userDrawn="1"/>
        </p:nvGrpSpPr>
        <p:grpSpPr>
          <a:xfrm>
            <a:off x="233756" y="6322825"/>
            <a:ext cx="11067302" cy="439599"/>
            <a:chOff x="-579971" y="6282333"/>
            <a:chExt cx="12086752" cy="48009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2C6B05B-FD06-C7B2-E003-CFD2CAC93F83}"/>
                </a:ext>
              </a:extLst>
            </p:cNvPr>
            <p:cNvGrpSpPr/>
            <p:nvPr userDrawn="1"/>
          </p:nvGrpSpPr>
          <p:grpSpPr>
            <a:xfrm>
              <a:off x="-579971" y="6282333"/>
              <a:ext cx="10900050" cy="480092"/>
              <a:chOff x="199750" y="6287395"/>
              <a:chExt cx="10785109" cy="47502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BC7B38E9-6902-94E5-3C6E-C8F579E874E0}"/>
                  </a:ext>
                </a:extLst>
              </p:cNvPr>
              <p:cNvGrpSpPr/>
              <p:nvPr userDrawn="1"/>
            </p:nvGrpSpPr>
            <p:grpSpPr>
              <a:xfrm>
                <a:off x="199750" y="6287395"/>
                <a:ext cx="6191437" cy="475029"/>
                <a:chOff x="6071826" y="9098506"/>
                <a:chExt cx="35365833" cy="2713391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D301D049-69B8-8597-FEAA-C958E23B03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52742"/>
                <a:stretch/>
              </p:blipFill>
              <p:spPr>
                <a:xfrm>
                  <a:off x="6071826" y="9594736"/>
                  <a:ext cx="9071724" cy="2217161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26E5A887-1B8F-6FB2-F835-B6CFB25A03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6279" r="14538"/>
                <a:stretch>
                  <a:fillRect/>
                </a:stretch>
              </p:blipFill>
              <p:spPr>
                <a:xfrm>
                  <a:off x="15939807" y="9236206"/>
                  <a:ext cx="10138939" cy="2211919"/>
                </a:xfrm>
                <a:prstGeom prst="rect">
                  <a:avLst/>
                </a:prstGeom>
              </p:spPr>
            </p:pic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BE5018D3-37FD-041F-2D8E-08C644D36873}"/>
                    </a:ext>
                  </a:extLst>
                </p:cNvPr>
                <p:cNvGrpSpPr/>
                <p:nvPr/>
              </p:nvGrpSpPr>
              <p:grpSpPr>
                <a:xfrm>
                  <a:off x="26875002" y="9587045"/>
                  <a:ext cx="11325150" cy="1670608"/>
                  <a:chOff x="25368704" y="9899670"/>
                  <a:chExt cx="11325150" cy="1670608"/>
                </a:xfrm>
              </p:grpSpPr>
              <p:pic>
                <p:nvPicPr>
                  <p:cNvPr id="51" name="Picture 50" descr="A blue and black logo&#10;&#10;AI-generated content may be incorrect.">
                    <a:extLst>
                      <a:ext uri="{FF2B5EF4-FFF2-40B4-BE49-F238E27FC236}">
                        <a16:creationId xmlns:a16="http://schemas.microsoft.com/office/drawing/2014/main" id="{E6D49926-9EF3-DD8B-431A-0AB63C4868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68704" y="9899678"/>
                    <a:ext cx="4893739" cy="1670600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 descr="A black and blue logo&#10;&#10;AI-generated content may be incorrect.">
                    <a:extLst>
                      <a:ext uri="{FF2B5EF4-FFF2-40B4-BE49-F238E27FC236}">
                        <a16:creationId xmlns:a16="http://schemas.microsoft.com/office/drawing/2014/main" id="{8584F247-E85C-8572-6808-44AE117E90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58697" y="9899670"/>
                    <a:ext cx="5635157" cy="1670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0" name="Picture 49" descr="A logo of a highway&#10;&#10;AI-generated content may be incorrect.">
                  <a:extLst>
                    <a:ext uri="{FF2B5EF4-FFF2-40B4-BE49-F238E27FC236}">
                      <a16:creationId xmlns:a16="http://schemas.microsoft.com/office/drawing/2014/main" id="{30467324-8D85-DC37-5D72-5AFF86DD31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6405" y="9098506"/>
                  <a:ext cx="2441254" cy="2528445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FB98767-E57F-1F27-1953-DE8DE83CA334}"/>
                  </a:ext>
                </a:extLst>
              </p:cNvPr>
              <p:cNvGrpSpPr/>
              <p:nvPr userDrawn="1"/>
            </p:nvGrpSpPr>
            <p:grpSpPr>
              <a:xfrm>
                <a:off x="6544927" y="6300145"/>
                <a:ext cx="4439932" cy="438026"/>
                <a:chOff x="-737711" y="5750541"/>
                <a:chExt cx="9746127" cy="96151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F7489572-EE1F-9D8C-E4F6-9E2580E8BDE8}"/>
                    </a:ext>
                  </a:extLst>
                </p:cNvPr>
                <p:cNvGrpSpPr/>
                <p:nvPr userDrawn="1"/>
              </p:nvGrpSpPr>
              <p:grpSpPr>
                <a:xfrm>
                  <a:off x="-737711" y="5750541"/>
                  <a:ext cx="7643773" cy="961513"/>
                  <a:chOff x="680932" y="5898005"/>
                  <a:chExt cx="7643773" cy="961513"/>
                </a:xfrm>
              </p:grpSpPr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02084D0A-94DA-E3FC-2B0A-C8BB15B106F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699956" y="5898005"/>
                    <a:ext cx="1655913" cy="961513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B4151D40-9865-26ED-35C3-820F07FD249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0932" y="6116476"/>
                    <a:ext cx="2839992" cy="312843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B7E74925-1C3B-B23B-9D28-75286585290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35510" y="6130340"/>
                    <a:ext cx="2689195" cy="28292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3" name="Picture 42" descr="A blue text on a black background&#10;&#10;AI-generated content may be incorrect.">
                  <a:extLst>
                    <a:ext uri="{FF2B5EF4-FFF2-40B4-BE49-F238E27FC236}">
                      <a16:creationId xmlns:a16="http://schemas.microsoft.com/office/drawing/2014/main" id="{CF43E901-2DBA-FD2D-6BCE-B035075205D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089" b="25914"/>
                <a:stretch>
                  <a:fillRect/>
                </a:stretch>
              </p:blipFill>
              <p:spPr>
                <a:xfrm>
                  <a:off x="7185703" y="5928100"/>
                  <a:ext cx="1822713" cy="486026"/>
                </a:xfrm>
                <a:prstGeom prst="rect">
                  <a:avLst/>
                </a:prstGeom>
              </p:spPr>
            </p:pic>
          </p:grpSp>
        </p:grpSp>
        <p:pic>
          <p:nvPicPr>
            <p:cNvPr id="39" name="Picture 38" descr="A yellow logo on a black background&#10;&#10;AI-generated content may be incorrect.">
              <a:extLst>
                <a:ext uri="{FF2B5EF4-FFF2-40B4-BE49-F238E27FC236}">
                  <a16:creationId xmlns:a16="http://schemas.microsoft.com/office/drawing/2014/main" id="{34506288-C1C2-634F-7F0B-1E90EC944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75" b="33061"/>
            <a:stretch>
              <a:fillRect/>
            </a:stretch>
          </p:blipFill>
          <p:spPr>
            <a:xfrm>
              <a:off x="10443523" y="6348137"/>
              <a:ext cx="1063258" cy="23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47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14629-F5CC-5FB5-247B-4A9AF5BC4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7619"/>
          <a:stretch>
            <a:fillRect/>
          </a:stretch>
        </p:blipFill>
        <p:spPr>
          <a:xfrm>
            <a:off x="1" y="5836574"/>
            <a:ext cx="12192000" cy="10214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0EC71-F4F8-4CF4-85CD-1D0CD050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56" y="1021426"/>
            <a:ext cx="11708446" cy="46884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D137A9D-D171-8C94-CF44-ABDC2C75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43" y="6316037"/>
            <a:ext cx="66975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40F5ED98-224C-4AC9-A204-0159BC77CA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636F873-13C2-15FF-9755-A8E392C6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56" y="329200"/>
            <a:ext cx="11708446" cy="546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4B5838-FE26-032C-E8DC-D7D222E3268F}"/>
              </a:ext>
            </a:extLst>
          </p:cNvPr>
          <p:cNvSpPr txBox="1"/>
          <p:nvPr userDrawn="1"/>
        </p:nvSpPr>
        <p:spPr>
          <a:xfrm>
            <a:off x="146878" y="5827183"/>
            <a:ext cx="5737468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2025 </a:t>
            </a:r>
            <a:r>
              <a:rPr lang="en-US" sz="1600" b="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openBIM</a:t>
            </a:r>
            <a:r>
              <a:rPr lang="en-US" sz="16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Roads and Bridges Transportation Summit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780D65-C513-0A84-FF10-2D54B7048509}"/>
              </a:ext>
            </a:extLst>
          </p:cNvPr>
          <p:cNvGrpSpPr/>
          <p:nvPr userDrawn="1"/>
        </p:nvGrpSpPr>
        <p:grpSpPr>
          <a:xfrm>
            <a:off x="233756" y="6322825"/>
            <a:ext cx="11067302" cy="439599"/>
            <a:chOff x="-579971" y="6282333"/>
            <a:chExt cx="12086752" cy="4800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0B0ED8-5EDE-B7CF-2879-EB347B1675C2}"/>
                </a:ext>
              </a:extLst>
            </p:cNvPr>
            <p:cNvGrpSpPr/>
            <p:nvPr userDrawn="1"/>
          </p:nvGrpSpPr>
          <p:grpSpPr>
            <a:xfrm>
              <a:off x="-579971" y="6282333"/>
              <a:ext cx="10900050" cy="480092"/>
              <a:chOff x="199750" y="6287395"/>
              <a:chExt cx="10785109" cy="47502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3247AA-F5E6-094E-BC45-6C228F80F32F}"/>
                  </a:ext>
                </a:extLst>
              </p:cNvPr>
              <p:cNvGrpSpPr/>
              <p:nvPr userDrawn="1"/>
            </p:nvGrpSpPr>
            <p:grpSpPr>
              <a:xfrm>
                <a:off x="199750" y="6287395"/>
                <a:ext cx="6191437" cy="475029"/>
                <a:chOff x="6071826" y="9098506"/>
                <a:chExt cx="35365833" cy="2713391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E8A681C3-EE36-D0D5-DD11-B2FE29F910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52742"/>
                <a:stretch/>
              </p:blipFill>
              <p:spPr>
                <a:xfrm>
                  <a:off x="6071826" y="9594736"/>
                  <a:ext cx="9071724" cy="221716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DA76A718-F345-1915-8A22-82CCABBB4B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6279" r="14538"/>
                <a:stretch>
                  <a:fillRect/>
                </a:stretch>
              </p:blipFill>
              <p:spPr>
                <a:xfrm>
                  <a:off x="15939807" y="9236206"/>
                  <a:ext cx="10138939" cy="2211919"/>
                </a:xfrm>
                <a:prstGeom prst="rect">
                  <a:avLst/>
                </a:prstGeom>
              </p:spPr>
            </p:pic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959CDB7E-280C-5EC6-E161-42369440529B}"/>
                    </a:ext>
                  </a:extLst>
                </p:cNvPr>
                <p:cNvGrpSpPr/>
                <p:nvPr/>
              </p:nvGrpSpPr>
              <p:grpSpPr>
                <a:xfrm>
                  <a:off x="26875002" y="9587045"/>
                  <a:ext cx="11325150" cy="1670608"/>
                  <a:chOff x="25368704" y="9899670"/>
                  <a:chExt cx="11325150" cy="1670608"/>
                </a:xfrm>
              </p:grpSpPr>
              <p:pic>
                <p:nvPicPr>
                  <p:cNvPr id="34" name="Picture 33" descr="A blue and black logo&#10;&#10;AI-generated content may be incorrect.">
                    <a:extLst>
                      <a:ext uri="{FF2B5EF4-FFF2-40B4-BE49-F238E27FC236}">
                        <a16:creationId xmlns:a16="http://schemas.microsoft.com/office/drawing/2014/main" id="{B4C5B0D7-B603-3CCD-288A-5AC897B556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68704" y="9899678"/>
                    <a:ext cx="4893739" cy="1670600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 descr="A black and blue logo&#10;&#10;AI-generated content may be incorrect.">
                    <a:extLst>
                      <a:ext uri="{FF2B5EF4-FFF2-40B4-BE49-F238E27FC236}">
                        <a16:creationId xmlns:a16="http://schemas.microsoft.com/office/drawing/2014/main" id="{4653FD6B-CA42-8435-C1C5-4EB6564A78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58697" y="9899670"/>
                    <a:ext cx="5635157" cy="1670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3" name="Picture 32" descr="A logo of a highway&#10;&#10;AI-generated content may be incorrect.">
                  <a:extLst>
                    <a:ext uri="{FF2B5EF4-FFF2-40B4-BE49-F238E27FC236}">
                      <a16:creationId xmlns:a16="http://schemas.microsoft.com/office/drawing/2014/main" id="{27D4AB0B-B171-2305-D4CC-4B785D4199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6405" y="9098506"/>
                  <a:ext cx="2441254" cy="2528445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5415E9B-3714-E7C4-333A-45F68E8101F8}"/>
                  </a:ext>
                </a:extLst>
              </p:cNvPr>
              <p:cNvGrpSpPr/>
              <p:nvPr userDrawn="1"/>
            </p:nvGrpSpPr>
            <p:grpSpPr>
              <a:xfrm>
                <a:off x="6544927" y="6300145"/>
                <a:ext cx="4439932" cy="438026"/>
                <a:chOff x="-737711" y="5750541"/>
                <a:chExt cx="9746127" cy="96151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407223E3-CEA8-55FC-6887-E6DAECFA70DE}"/>
                    </a:ext>
                  </a:extLst>
                </p:cNvPr>
                <p:cNvGrpSpPr/>
                <p:nvPr userDrawn="1"/>
              </p:nvGrpSpPr>
              <p:grpSpPr>
                <a:xfrm>
                  <a:off x="-737711" y="5750541"/>
                  <a:ext cx="7643773" cy="961513"/>
                  <a:chOff x="680932" y="5898005"/>
                  <a:chExt cx="7643773" cy="961513"/>
                </a:xfrm>
              </p:grpSpPr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067F685A-7B16-43BA-B370-E259D87B2F3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699956" y="5898005"/>
                    <a:ext cx="1655913" cy="961513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8E3DC814-7A85-AD21-B923-313E8503E59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0932" y="6116476"/>
                    <a:ext cx="2839992" cy="312843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BCE6F20B-4C64-2583-A048-8F67C49336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35510" y="6130340"/>
                    <a:ext cx="2689195" cy="28292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A blue text on a black background&#10;&#10;AI-generated content may be incorrect.">
                  <a:extLst>
                    <a:ext uri="{FF2B5EF4-FFF2-40B4-BE49-F238E27FC236}">
                      <a16:creationId xmlns:a16="http://schemas.microsoft.com/office/drawing/2014/main" id="{17767E9A-C25D-694A-1802-1A03A4F51C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089" b="25914"/>
                <a:stretch>
                  <a:fillRect/>
                </a:stretch>
              </p:blipFill>
              <p:spPr>
                <a:xfrm>
                  <a:off x="7185703" y="5928100"/>
                  <a:ext cx="1822713" cy="486026"/>
                </a:xfrm>
                <a:prstGeom prst="rect">
                  <a:avLst/>
                </a:prstGeom>
              </p:spPr>
            </p:pic>
          </p:grpSp>
        </p:grpSp>
        <p:pic>
          <p:nvPicPr>
            <p:cNvPr id="6" name="Picture 5" descr="A yellow logo on a black background&#10;&#10;AI-generated content may be incorrect.">
              <a:extLst>
                <a:ext uri="{FF2B5EF4-FFF2-40B4-BE49-F238E27FC236}">
                  <a16:creationId xmlns:a16="http://schemas.microsoft.com/office/drawing/2014/main" id="{6D242F93-6EAB-55B9-1E30-B19927F62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75" b="33061"/>
            <a:stretch>
              <a:fillRect/>
            </a:stretch>
          </p:blipFill>
          <p:spPr>
            <a:xfrm>
              <a:off x="10443523" y="6348137"/>
              <a:ext cx="1063258" cy="23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044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AB7D7-7466-4F1A-98EC-669DD6CB5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7822"/>
            <a:ext cx="5770002" cy="46884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0DC971-3B04-4C76-8F2C-E9529DC0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56" y="327583"/>
            <a:ext cx="11708446" cy="546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C8D2BA-7D09-4031-910D-CEEFCDE96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56" y="1017822"/>
            <a:ext cx="5568903" cy="46884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41D46-5A14-ACE2-F73B-D273A060C8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7619"/>
          <a:stretch>
            <a:fillRect/>
          </a:stretch>
        </p:blipFill>
        <p:spPr>
          <a:xfrm>
            <a:off x="1" y="5836574"/>
            <a:ext cx="12192000" cy="102142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E3404A-187B-71B5-B8DB-18556274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43" y="6316037"/>
            <a:ext cx="66975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40F5ED98-224C-4AC9-A204-0159BC77CA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05AFFF-8E30-056E-E26B-94F7B2318762}"/>
              </a:ext>
            </a:extLst>
          </p:cNvPr>
          <p:cNvSpPr txBox="1"/>
          <p:nvPr userDrawn="1"/>
        </p:nvSpPr>
        <p:spPr>
          <a:xfrm>
            <a:off x="146878" y="5827183"/>
            <a:ext cx="5737468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2025 </a:t>
            </a:r>
            <a:r>
              <a:rPr lang="en-US" sz="1600" b="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openBIM</a:t>
            </a:r>
            <a:r>
              <a:rPr lang="en-US" sz="16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Roads and Bridges Transportation Summit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43F8E7-5DB3-9F27-8A3F-5F0BA5B9DAA5}"/>
              </a:ext>
            </a:extLst>
          </p:cNvPr>
          <p:cNvGrpSpPr/>
          <p:nvPr userDrawn="1"/>
        </p:nvGrpSpPr>
        <p:grpSpPr>
          <a:xfrm>
            <a:off x="233756" y="6322825"/>
            <a:ext cx="11067302" cy="439599"/>
            <a:chOff x="-579971" y="6282333"/>
            <a:chExt cx="12086752" cy="48009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292B69D-E12B-8BED-7D5D-7FC923755022}"/>
                </a:ext>
              </a:extLst>
            </p:cNvPr>
            <p:cNvGrpSpPr/>
            <p:nvPr userDrawn="1"/>
          </p:nvGrpSpPr>
          <p:grpSpPr>
            <a:xfrm>
              <a:off x="-579971" y="6282333"/>
              <a:ext cx="10900050" cy="480092"/>
              <a:chOff x="199750" y="6287395"/>
              <a:chExt cx="10785109" cy="47502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A0E56BD-D6AC-8B04-8E39-1CE8778AD1CA}"/>
                  </a:ext>
                </a:extLst>
              </p:cNvPr>
              <p:cNvGrpSpPr/>
              <p:nvPr userDrawn="1"/>
            </p:nvGrpSpPr>
            <p:grpSpPr>
              <a:xfrm>
                <a:off x="199750" y="6287395"/>
                <a:ext cx="6191437" cy="475029"/>
                <a:chOff x="6071826" y="9098506"/>
                <a:chExt cx="35365833" cy="2713391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4D97BD16-8845-2E0E-BCD4-30FD21323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52742"/>
                <a:stretch/>
              </p:blipFill>
              <p:spPr>
                <a:xfrm>
                  <a:off x="6071826" y="9594736"/>
                  <a:ext cx="9071724" cy="2217161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6393DB64-3BAB-0DCD-836A-F158C645B9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6279" r="14538"/>
                <a:stretch>
                  <a:fillRect/>
                </a:stretch>
              </p:blipFill>
              <p:spPr>
                <a:xfrm>
                  <a:off x="15939807" y="9236206"/>
                  <a:ext cx="10138939" cy="2211919"/>
                </a:xfrm>
                <a:prstGeom prst="rect">
                  <a:avLst/>
                </a:prstGeom>
              </p:spPr>
            </p:pic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7F5F494B-553E-2689-237B-C4B00CF9B7BC}"/>
                    </a:ext>
                  </a:extLst>
                </p:cNvPr>
                <p:cNvGrpSpPr/>
                <p:nvPr/>
              </p:nvGrpSpPr>
              <p:grpSpPr>
                <a:xfrm>
                  <a:off x="26875002" y="9587045"/>
                  <a:ext cx="11325150" cy="1670608"/>
                  <a:chOff x="25368704" y="9899670"/>
                  <a:chExt cx="11325150" cy="1670608"/>
                </a:xfrm>
              </p:grpSpPr>
              <p:pic>
                <p:nvPicPr>
                  <p:cNvPr id="52" name="Picture 51" descr="A blue and black logo&#10;&#10;AI-generated content may be incorrect.">
                    <a:extLst>
                      <a:ext uri="{FF2B5EF4-FFF2-40B4-BE49-F238E27FC236}">
                        <a16:creationId xmlns:a16="http://schemas.microsoft.com/office/drawing/2014/main" id="{9C9147A9-D636-C5F0-497B-E79F1FDE8A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68704" y="9899678"/>
                    <a:ext cx="4893739" cy="1670600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 descr="A black and blue logo&#10;&#10;AI-generated content may be incorrect.">
                    <a:extLst>
                      <a:ext uri="{FF2B5EF4-FFF2-40B4-BE49-F238E27FC236}">
                        <a16:creationId xmlns:a16="http://schemas.microsoft.com/office/drawing/2014/main" id="{EC300989-8807-3CD5-6ECC-58B139ED6D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58697" y="9899670"/>
                    <a:ext cx="5635157" cy="1670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1" name="Picture 50" descr="A logo of a highway&#10;&#10;AI-generated content may be incorrect.">
                  <a:extLst>
                    <a:ext uri="{FF2B5EF4-FFF2-40B4-BE49-F238E27FC236}">
                      <a16:creationId xmlns:a16="http://schemas.microsoft.com/office/drawing/2014/main" id="{FB72ED82-93EE-216E-E72E-1E361C81CA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6405" y="9098506"/>
                  <a:ext cx="2441254" cy="2528445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245ECA5-E738-6182-9E53-BFCC13E7F40F}"/>
                  </a:ext>
                </a:extLst>
              </p:cNvPr>
              <p:cNvGrpSpPr/>
              <p:nvPr userDrawn="1"/>
            </p:nvGrpSpPr>
            <p:grpSpPr>
              <a:xfrm>
                <a:off x="6544927" y="6300145"/>
                <a:ext cx="4439932" cy="438026"/>
                <a:chOff x="-737711" y="5750541"/>
                <a:chExt cx="9746127" cy="961513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968FA1C8-F4D8-0EC4-E1FF-4E4BA6164976}"/>
                    </a:ext>
                  </a:extLst>
                </p:cNvPr>
                <p:cNvGrpSpPr/>
                <p:nvPr userDrawn="1"/>
              </p:nvGrpSpPr>
              <p:grpSpPr>
                <a:xfrm>
                  <a:off x="-737711" y="5750541"/>
                  <a:ext cx="7643773" cy="961513"/>
                  <a:chOff x="680932" y="5898005"/>
                  <a:chExt cx="7643773" cy="961513"/>
                </a:xfrm>
              </p:grpSpPr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07FA72F7-B72C-B877-5A42-DBFEC6FADD8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699956" y="5898005"/>
                    <a:ext cx="1655913" cy="961513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FF5DE6B7-ABE2-9F55-B2CC-F6C65BA4316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0932" y="6116476"/>
                    <a:ext cx="2839992" cy="312843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C8CDF6B3-71DB-4AAE-8321-7A262C66519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35510" y="6130340"/>
                    <a:ext cx="2689195" cy="28292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4" name="Picture 43" descr="A blue text on a black background&#10;&#10;AI-generated content may be incorrect.">
                  <a:extLst>
                    <a:ext uri="{FF2B5EF4-FFF2-40B4-BE49-F238E27FC236}">
                      <a16:creationId xmlns:a16="http://schemas.microsoft.com/office/drawing/2014/main" id="{F5247E2B-D757-CF8E-05A2-75BCB893FBE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089" b="25914"/>
                <a:stretch>
                  <a:fillRect/>
                </a:stretch>
              </p:blipFill>
              <p:spPr>
                <a:xfrm>
                  <a:off x="7185703" y="5928100"/>
                  <a:ext cx="1822713" cy="486026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Picture 39" descr="A yellow logo on a black background&#10;&#10;AI-generated content may be incorrect.">
              <a:extLst>
                <a:ext uri="{FF2B5EF4-FFF2-40B4-BE49-F238E27FC236}">
                  <a16:creationId xmlns:a16="http://schemas.microsoft.com/office/drawing/2014/main" id="{232F596C-B432-00F1-32FA-0FD880FD7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75" b="33061"/>
            <a:stretch>
              <a:fillRect/>
            </a:stretch>
          </p:blipFill>
          <p:spPr>
            <a:xfrm>
              <a:off x="10443523" y="6348137"/>
              <a:ext cx="1063258" cy="23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9541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F9B26-0028-4D21-B608-5AFEB9363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56" y="1019808"/>
            <a:ext cx="5763819" cy="928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A8C6-4778-4C68-95D6-C467A00EB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756" y="1947958"/>
            <a:ext cx="5763819" cy="376853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DB9EA4-52DE-4A90-A0B4-89100EA4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56" y="327583"/>
            <a:ext cx="11708446" cy="546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48B46-393C-4BA9-9013-61B82E6FA7B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8383" y="1019808"/>
            <a:ext cx="5763819" cy="928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2DEF8AC-7445-40F7-B104-83D60095523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8383" y="1947958"/>
            <a:ext cx="5763819" cy="376853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29320-B892-8C7C-FA31-22F1ED2A1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7619"/>
          <a:stretch>
            <a:fillRect/>
          </a:stretch>
        </p:blipFill>
        <p:spPr>
          <a:xfrm>
            <a:off x="1" y="5836574"/>
            <a:ext cx="12192000" cy="10214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F4DF5-89F5-F99B-0E81-2AA2A43A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43" y="6316037"/>
            <a:ext cx="66975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40F5ED98-224C-4AC9-A204-0159BC77CA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C99155-A424-7EC5-BD9C-786B4CA3F4D6}"/>
              </a:ext>
            </a:extLst>
          </p:cNvPr>
          <p:cNvSpPr txBox="1"/>
          <p:nvPr userDrawn="1"/>
        </p:nvSpPr>
        <p:spPr>
          <a:xfrm>
            <a:off x="146878" y="5827183"/>
            <a:ext cx="5737468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2025 </a:t>
            </a:r>
            <a:r>
              <a:rPr lang="en-US" sz="1600" b="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openBIM</a:t>
            </a:r>
            <a:r>
              <a:rPr lang="en-US" sz="16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Roads and Bridges Transportation Summit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FDFA1BB-9A3E-6189-8615-5E9B911C5B34}"/>
              </a:ext>
            </a:extLst>
          </p:cNvPr>
          <p:cNvGrpSpPr/>
          <p:nvPr userDrawn="1"/>
        </p:nvGrpSpPr>
        <p:grpSpPr>
          <a:xfrm>
            <a:off x="233756" y="6322825"/>
            <a:ext cx="11067302" cy="439599"/>
            <a:chOff x="-579971" y="6282333"/>
            <a:chExt cx="12086752" cy="4800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9AF84A4-19C8-0B82-208F-FC94B294FBBF}"/>
                </a:ext>
              </a:extLst>
            </p:cNvPr>
            <p:cNvGrpSpPr/>
            <p:nvPr userDrawn="1"/>
          </p:nvGrpSpPr>
          <p:grpSpPr>
            <a:xfrm>
              <a:off x="-579971" y="6282333"/>
              <a:ext cx="10900050" cy="480092"/>
              <a:chOff x="199750" y="6287395"/>
              <a:chExt cx="10785109" cy="475029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E5E270-E9BD-7695-290C-1566BA5D422D}"/>
                  </a:ext>
                </a:extLst>
              </p:cNvPr>
              <p:cNvGrpSpPr/>
              <p:nvPr userDrawn="1"/>
            </p:nvGrpSpPr>
            <p:grpSpPr>
              <a:xfrm>
                <a:off x="199750" y="6287395"/>
                <a:ext cx="6191437" cy="475029"/>
                <a:chOff x="6071826" y="9098506"/>
                <a:chExt cx="35365833" cy="2713391"/>
              </a:xfrm>
            </p:grpSpPr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831AE616-086B-BBA5-EBDA-F85BE16A1D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52742"/>
                <a:stretch/>
              </p:blipFill>
              <p:spPr>
                <a:xfrm>
                  <a:off x="6071826" y="9594736"/>
                  <a:ext cx="9071724" cy="2217161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04836DF9-F68F-5558-9EAA-A6DC3035DE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6279" r="14538"/>
                <a:stretch>
                  <a:fillRect/>
                </a:stretch>
              </p:blipFill>
              <p:spPr>
                <a:xfrm>
                  <a:off x="15939807" y="9236206"/>
                  <a:ext cx="10138939" cy="2211919"/>
                </a:xfrm>
                <a:prstGeom prst="rect">
                  <a:avLst/>
                </a:prstGeom>
              </p:spPr>
            </p:pic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45FED63-2C92-A974-D604-CE9F9B48E664}"/>
                    </a:ext>
                  </a:extLst>
                </p:cNvPr>
                <p:cNvGrpSpPr/>
                <p:nvPr/>
              </p:nvGrpSpPr>
              <p:grpSpPr>
                <a:xfrm>
                  <a:off x="26875002" y="9587045"/>
                  <a:ext cx="11325150" cy="1670608"/>
                  <a:chOff x="25368704" y="9899670"/>
                  <a:chExt cx="11325150" cy="1670608"/>
                </a:xfrm>
              </p:grpSpPr>
              <p:pic>
                <p:nvPicPr>
                  <p:cNvPr id="54" name="Picture 53" descr="A blue and black logo&#10;&#10;AI-generated content may be incorrect.">
                    <a:extLst>
                      <a:ext uri="{FF2B5EF4-FFF2-40B4-BE49-F238E27FC236}">
                        <a16:creationId xmlns:a16="http://schemas.microsoft.com/office/drawing/2014/main" id="{8C0DBF92-A76F-D1FC-EA2B-FCE26130F2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68704" y="9899678"/>
                    <a:ext cx="4893739" cy="1670600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 descr="A black and blue logo&#10;&#10;AI-generated content may be incorrect.">
                    <a:extLst>
                      <a:ext uri="{FF2B5EF4-FFF2-40B4-BE49-F238E27FC236}">
                        <a16:creationId xmlns:a16="http://schemas.microsoft.com/office/drawing/2014/main" id="{F93B9813-9492-D4E2-4480-FA9D063E73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58697" y="9899670"/>
                    <a:ext cx="5635157" cy="1670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3" name="Picture 52" descr="A logo of a highway&#10;&#10;AI-generated content may be incorrect.">
                  <a:extLst>
                    <a:ext uri="{FF2B5EF4-FFF2-40B4-BE49-F238E27FC236}">
                      <a16:creationId xmlns:a16="http://schemas.microsoft.com/office/drawing/2014/main" id="{636CBD8B-C5C3-188D-13B9-F2216F40DF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6405" y="9098506"/>
                  <a:ext cx="2441254" cy="2528445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4344CE6-7E36-E735-F18B-F3249C1FD1D6}"/>
                  </a:ext>
                </a:extLst>
              </p:cNvPr>
              <p:cNvGrpSpPr/>
              <p:nvPr userDrawn="1"/>
            </p:nvGrpSpPr>
            <p:grpSpPr>
              <a:xfrm>
                <a:off x="6544927" y="6300145"/>
                <a:ext cx="4439932" cy="438026"/>
                <a:chOff x="-737711" y="5750541"/>
                <a:chExt cx="9746127" cy="961513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FABF79AD-1EA4-3994-2730-49973FA281D4}"/>
                    </a:ext>
                  </a:extLst>
                </p:cNvPr>
                <p:cNvGrpSpPr/>
                <p:nvPr userDrawn="1"/>
              </p:nvGrpSpPr>
              <p:grpSpPr>
                <a:xfrm>
                  <a:off x="-737711" y="5750541"/>
                  <a:ext cx="7643773" cy="961513"/>
                  <a:chOff x="680932" y="5898005"/>
                  <a:chExt cx="7643773" cy="961513"/>
                </a:xfrm>
              </p:grpSpPr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2341A8B4-8302-62D8-AA18-4937B266E6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699956" y="5898005"/>
                    <a:ext cx="1655913" cy="961513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2EE5C8FF-E035-9A04-1C06-CA03645ACD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0932" y="6116476"/>
                    <a:ext cx="2839992" cy="312843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39C4449F-3580-14EF-892A-D3BF80BFC1F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35510" y="6130340"/>
                    <a:ext cx="2689195" cy="28292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6" name="Picture 45" descr="A blue text on a black background&#10;&#10;AI-generated content may be incorrect.">
                  <a:extLst>
                    <a:ext uri="{FF2B5EF4-FFF2-40B4-BE49-F238E27FC236}">
                      <a16:creationId xmlns:a16="http://schemas.microsoft.com/office/drawing/2014/main" id="{20E08129-9D63-4EEB-31A7-62DE800FFF7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089" b="25914"/>
                <a:stretch>
                  <a:fillRect/>
                </a:stretch>
              </p:blipFill>
              <p:spPr>
                <a:xfrm>
                  <a:off x="7185703" y="5928100"/>
                  <a:ext cx="1822713" cy="486026"/>
                </a:xfrm>
                <a:prstGeom prst="rect">
                  <a:avLst/>
                </a:prstGeom>
              </p:spPr>
            </p:pic>
          </p:grpSp>
        </p:grpSp>
        <p:pic>
          <p:nvPicPr>
            <p:cNvPr id="42" name="Picture 41" descr="A yellow logo on a black background&#10;&#10;AI-generated content may be incorrect.">
              <a:extLst>
                <a:ext uri="{FF2B5EF4-FFF2-40B4-BE49-F238E27FC236}">
                  <a16:creationId xmlns:a16="http://schemas.microsoft.com/office/drawing/2014/main" id="{102BEA7B-DC2F-E685-C13E-E5CF732A1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75" b="33061"/>
            <a:stretch>
              <a:fillRect/>
            </a:stretch>
          </p:blipFill>
          <p:spPr>
            <a:xfrm>
              <a:off x="10443523" y="6348137"/>
              <a:ext cx="1063258" cy="23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68348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8050B69D-CFA4-4039-9BB9-05731BA6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56" y="329971"/>
            <a:ext cx="11708446" cy="546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3506D-9DEC-0FB5-4086-DECDF2CA08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7619"/>
          <a:stretch>
            <a:fillRect/>
          </a:stretch>
        </p:blipFill>
        <p:spPr>
          <a:xfrm>
            <a:off x="1" y="5836574"/>
            <a:ext cx="12192000" cy="102142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3D63B8-94C3-A99C-7912-158D2E3B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43" y="6316037"/>
            <a:ext cx="66975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40F5ED98-224C-4AC9-A204-0159BC77CA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0EF0F-30E9-1AF0-D735-4F964FDCAD7D}"/>
              </a:ext>
            </a:extLst>
          </p:cNvPr>
          <p:cNvSpPr txBox="1"/>
          <p:nvPr userDrawn="1"/>
        </p:nvSpPr>
        <p:spPr>
          <a:xfrm>
            <a:off x="146878" y="5827183"/>
            <a:ext cx="5737468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2025 </a:t>
            </a:r>
            <a:r>
              <a:rPr lang="en-US" sz="1600" b="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openBIM</a:t>
            </a:r>
            <a:r>
              <a:rPr lang="en-US" sz="16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Roads and Bridges Transportation Summit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480C1C-18C8-8119-080F-2DF636FD1010}"/>
              </a:ext>
            </a:extLst>
          </p:cNvPr>
          <p:cNvGrpSpPr/>
          <p:nvPr userDrawn="1"/>
        </p:nvGrpSpPr>
        <p:grpSpPr>
          <a:xfrm>
            <a:off x="233756" y="6322825"/>
            <a:ext cx="11067302" cy="439599"/>
            <a:chOff x="-579971" y="6282333"/>
            <a:chExt cx="12086752" cy="48009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56EECD6-06C6-F320-74C0-9B742A280120}"/>
                </a:ext>
              </a:extLst>
            </p:cNvPr>
            <p:cNvGrpSpPr/>
            <p:nvPr userDrawn="1"/>
          </p:nvGrpSpPr>
          <p:grpSpPr>
            <a:xfrm>
              <a:off x="-579971" y="6282333"/>
              <a:ext cx="10900050" cy="480092"/>
              <a:chOff x="199750" y="6287395"/>
              <a:chExt cx="10785109" cy="47502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9161367-103D-3742-88FD-045C6C27E14C}"/>
                  </a:ext>
                </a:extLst>
              </p:cNvPr>
              <p:cNvGrpSpPr/>
              <p:nvPr userDrawn="1"/>
            </p:nvGrpSpPr>
            <p:grpSpPr>
              <a:xfrm>
                <a:off x="199750" y="6287395"/>
                <a:ext cx="6191437" cy="475029"/>
                <a:chOff x="6071826" y="9098506"/>
                <a:chExt cx="35365833" cy="2713391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26EC994F-47F7-569B-26D5-01A0F2CA0A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52742"/>
                <a:stretch/>
              </p:blipFill>
              <p:spPr>
                <a:xfrm>
                  <a:off x="6071826" y="9594736"/>
                  <a:ext cx="9071724" cy="2217161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560A9BC2-EEC2-3A22-5101-8157EF1DBA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6279" r="14538"/>
                <a:stretch>
                  <a:fillRect/>
                </a:stretch>
              </p:blipFill>
              <p:spPr>
                <a:xfrm>
                  <a:off x="15939807" y="9236206"/>
                  <a:ext cx="10138939" cy="2211919"/>
                </a:xfrm>
                <a:prstGeom prst="rect">
                  <a:avLst/>
                </a:prstGeom>
              </p:spPr>
            </p:pic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BAF9D345-EF05-792F-1BAA-0007B39EBC69}"/>
                    </a:ext>
                  </a:extLst>
                </p:cNvPr>
                <p:cNvGrpSpPr/>
                <p:nvPr/>
              </p:nvGrpSpPr>
              <p:grpSpPr>
                <a:xfrm>
                  <a:off x="26875002" y="9587045"/>
                  <a:ext cx="11325150" cy="1670608"/>
                  <a:chOff x="25368704" y="9899670"/>
                  <a:chExt cx="11325150" cy="1670608"/>
                </a:xfrm>
              </p:grpSpPr>
              <p:pic>
                <p:nvPicPr>
                  <p:cNvPr id="50" name="Picture 49" descr="A blue and black logo&#10;&#10;AI-generated content may be incorrect.">
                    <a:extLst>
                      <a:ext uri="{FF2B5EF4-FFF2-40B4-BE49-F238E27FC236}">
                        <a16:creationId xmlns:a16="http://schemas.microsoft.com/office/drawing/2014/main" id="{D6D85315-F2BE-6444-E369-304449999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68704" y="9899678"/>
                    <a:ext cx="4893739" cy="1670600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 descr="A black and blue logo&#10;&#10;AI-generated content may be incorrect.">
                    <a:extLst>
                      <a:ext uri="{FF2B5EF4-FFF2-40B4-BE49-F238E27FC236}">
                        <a16:creationId xmlns:a16="http://schemas.microsoft.com/office/drawing/2014/main" id="{85D0129A-7E7D-8DA2-A574-818C588DE1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58697" y="9899670"/>
                    <a:ext cx="5635157" cy="1670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Picture 48" descr="A logo of a highway&#10;&#10;AI-generated content may be incorrect.">
                  <a:extLst>
                    <a:ext uri="{FF2B5EF4-FFF2-40B4-BE49-F238E27FC236}">
                      <a16:creationId xmlns:a16="http://schemas.microsoft.com/office/drawing/2014/main" id="{1DB3CC4B-7FEC-6895-3163-42F38C304C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6405" y="9098506"/>
                  <a:ext cx="2441254" cy="2528445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2AAC72-8052-990B-C63A-9FAB8A45CD3C}"/>
                  </a:ext>
                </a:extLst>
              </p:cNvPr>
              <p:cNvGrpSpPr/>
              <p:nvPr userDrawn="1"/>
            </p:nvGrpSpPr>
            <p:grpSpPr>
              <a:xfrm>
                <a:off x="6544927" y="6300145"/>
                <a:ext cx="4439932" cy="438026"/>
                <a:chOff x="-737711" y="5750541"/>
                <a:chExt cx="9746127" cy="961513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BB4F88B5-47F8-FEE9-8431-D33EDB8E462B}"/>
                    </a:ext>
                  </a:extLst>
                </p:cNvPr>
                <p:cNvGrpSpPr/>
                <p:nvPr userDrawn="1"/>
              </p:nvGrpSpPr>
              <p:grpSpPr>
                <a:xfrm>
                  <a:off x="-737711" y="5750541"/>
                  <a:ext cx="7643773" cy="961513"/>
                  <a:chOff x="680932" y="5898005"/>
                  <a:chExt cx="7643773" cy="961513"/>
                </a:xfrm>
              </p:grpSpPr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6002E3E6-683A-980E-7E6E-E72BE5FD2CE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699956" y="5898005"/>
                    <a:ext cx="1655913" cy="961513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2F3D30FF-8668-CF08-62D0-89BED2EBB0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0932" y="6116476"/>
                    <a:ext cx="2839992" cy="312843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2C527A5B-6AC7-B12C-0975-EB1F630EB53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35510" y="6130340"/>
                    <a:ext cx="2689195" cy="28292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1" descr="A blue text on a black background&#10;&#10;AI-generated content may be incorrect.">
                  <a:extLst>
                    <a:ext uri="{FF2B5EF4-FFF2-40B4-BE49-F238E27FC236}">
                      <a16:creationId xmlns:a16="http://schemas.microsoft.com/office/drawing/2014/main" id="{571834C7-5536-12D7-58D1-3810143760D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089" b="25914"/>
                <a:stretch>
                  <a:fillRect/>
                </a:stretch>
              </p:blipFill>
              <p:spPr>
                <a:xfrm>
                  <a:off x="7185703" y="5928100"/>
                  <a:ext cx="1822713" cy="486026"/>
                </a:xfrm>
                <a:prstGeom prst="rect">
                  <a:avLst/>
                </a:prstGeom>
              </p:spPr>
            </p:pic>
          </p:grpSp>
        </p:grpSp>
        <p:pic>
          <p:nvPicPr>
            <p:cNvPr id="38" name="Picture 37" descr="A yellow logo on a black background&#10;&#10;AI-generated content may be incorrect.">
              <a:extLst>
                <a:ext uri="{FF2B5EF4-FFF2-40B4-BE49-F238E27FC236}">
                  <a16:creationId xmlns:a16="http://schemas.microsoft.com/office/drawing/2014/main" id="{8624AFD7-96F0-AC8A-DE16-335FBE41C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75" b="33061"/>
            <a:stretch>
              <a:fillRect/>
            </a:stretch>
          </p:blipFill>
          <p:spPr>
            <a:xfrm>
              <a:off x="10443523" y="6348137"/>
              <a:ext cx="1063258" cy="23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24583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26AB0-2AC2-FDE5-D102-493BA1900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7619"/>
          <a:stretch>
            <a:fillRect/>
          </a:stretch>
        </p:blipFill>
        <p:spPr>
          <a:xfrm>
            <a:off x="1" y="5836574"/>
            <a:ext cx="12192000" cy="102142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622A3E-0445-E752-B49E-35F5E9F8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43" y="6316037"/>
            <a:ext cx="66975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40F5ED98-224C-4AC9-A204-0159BC77CA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9C3AEA-C4CD-4CAE-99DF-5446D02F6B6C}"/>
              </a:ext>
            </a:extLst>
          </p:cNvPr>
          <p:cNvSpPr txBox="1"/>
          <p:nvPr userDrawn="1"/>
        </p:nvSpPr>
        <p:spPr>
          <a:xfrm>
            <a:off x="146878" y="5827183"/>
            <a:ext cx="5737468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2025 </a:t>
            </a:r>
            <a:r>
              <a:rPr lang="en-US" sz="1600" b="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openBIM</a:t>
            </a:r>
            <a:r>
              <a:rPr lang="en-US" sz="1600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Roads and Bridges Transportation Summit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3413BE-4946-0D34-A2A9-B09B0D37C552}"/>
              </a:ext>
            </a:extLst>
          </p:cNvPr>
          <p:cNvGrpSpPr/>
          <p:nvPr userDrawn="1"/>
        </p:nvGrpSpPr>
        <p:grpSpPr>
          <a:xfrm>
            <a:off x="233756" y="6322825"/>
            <a:ext cx="11067302" cy="439599"/>
            <a:chOff x="-579971" y="6282333"/>
            <a:chExt cx="12086752" cy="48009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15DDE39-D140-441D-C55B-3CCD57A9B88B}"/>
                </a:ext>
              </a:extLst>
            </p:cNvPr>
            <p:cNvGrpSpPr/>
            <p:nvPr userDrawn="1"/>
          </p:nvGrpSpPr>
          <p:grpSpPr>
            <a:xfrm>
              <a:off x="-579971" y="6282333"/>
              <a:ext cx="10900050" cy="480092"/>
              <a:chOff x="199750" y="6287395"/>
              <a:chExt cx="10785109" cy="47502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729D6C9-72DE-116C-C71E-E825FD0CEE78}"/>
                  </a:ext>
                </a:extLst>
              </p:cNvPr>
              <p:cNvGrpSpPr/>
              <p:nvPr userDrawn="1"/>
            </p:nvGrpSpPr>
            <p:grpSpPr>
              <a:xfrm>
                <a:off x="199750" y="6287395"/>
                <a:ext cx="6191437" cy="475029"/>
                <a:chOff x="6071826" y="9098506"/>
                <a:chExt cx="35365833" cy="2713391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AECDC306-9266-3715-0CA1-E0C0DE27A1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52742"/>
                <a:stretch/>
              </p:blipFill>
              <p:spPr>
                <a:xfrm>
                  <a:off x="6071826" y="9594736"/>
                  <a:ext cx="9071724" cy="2217161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B9EE80EB-3CE7-0195-C78F-0754F0BC83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6279" r="14538"/>
                <a:stretch>
                  <a:fillRect/>
                </a:stretch>
              </p:blipFill>
              <p:spPr>
                <a:xfrm>
                  <a:off x="15939807" y="9236206"/>
                  <a:ext cx="10138939" cy="2211919"/>
                </a:xfrm>
                <a:prstGeom prst="rect">
                  <a:avLst/>
                </a:prstGeom>
              </p:spPr>
            </p:pic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8C22A81A-2BBA-C3FA-FAEF-44607447B4B5}"/>
                    </a:ext>
                  </a:extLst>
                </p:cNvPr>
                <p:cNvGrpSpPr/>
                <p:nvPr/>
              </p:nvGrpSpPr>
              <p:grpSpPr>
                <a:xfrm>
                  <a:off x="26875002" y="9587045"/>
                  <a:ext cx="11325150" cy="1670608"/>
                  <a:chOff x="25368704" y="9899670"/>
                  <a:chExt cx="11325150" cy="1670608"/>
                </a:xfrm>
              </p:grpSpPr>
              <p:pic>
                <p:nvPicPr>
                  <p:cNvPr id="49" name="Picture 48" descr="A blue and black logo&#10;&#10;AI-generated content may be incorrect.">
                    <a:extLst>
                      <a:ext uri="{FF2B5EF4-FFF2-40B4-BE49-F238E27FC236}">
                        <a16:creationId xmlns:a16="http://schemas.microsoft.com/office/drawing/2014/main" id="{0CD3C6E2-FCA6-E688-EAD2-929F412231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68704" y="9899678"/>
                    <a:ext cx="4893739" cy="1670600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 descr="A black and blue logo&#10;&#10;AI-generated content may be incorrect.">
                    <a:extLst>
                      <a:ext uri="{FF2B5EF4-FFF2-40B4-BE49-F238E27FC236}">
                        <a16:creationId xmlns:a16="http://schemas.microsoft.com/office/drawing/2014/main" id="{96D41DEA-4BB0-2A47-C83C-8AB247C9D3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58697" y="9899670"/>
                    <a:ext cx="5635157" cy="1670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8" name="Picture 47" descr="A logo of a highway&#10;&#10;AI-generated content may be incorrect.">
                  <a:extLst>
                    <a:ext uri="{FF2B5EF4-FFF2-40B4-BE49-F238E27FC236}">
                      <a16:creationId xmlns:a16="http://schemas.microsoft.com/office/drawing/2014/main" id="{E300496E-E317-B115-48C5-BC7FCFA419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6405" y="9098506"/>
                  <a:ext cx="2441254" cy="2528445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28BF21D-F97E-A5CC-DFA8-5F60FEE4720E}"/>
                  </a:ext>
                </a:extLst>
              </p:cNvPr>
              <p:cNvGrpSpPr/>
              <p:nvPr userDrawn="1"/>
            </p:nvGrpSpPr>
            <p:grpSpPr>
              <a:xfrm>
                <a:off x="6544927" y="6300145"/>
                <a:ext cx="4439932" cy="438026"/>
                <a:chOff x="-737711" y="5750541"/>
                <a:chExt cx="9746127" cy="961513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2C6BA2F8-0096-3FEB-A12F-E61E166B72DA}"/>
                    </a:ext>
                  </a:extLst>
                </p:cNvPr>
                <p:cNvGrpSpPr/>
                <p:nvPr userDrawn="1"/>
              </p:nvGrpSpPr>
              <p:grpSpPr>
                <a:xfrm>
                  <a:off x="-737711" y="5750541"/>
                  <a:ext cx="7643773" cy="961513"/>
                  <a:chOff x="680932" y="5898005"/>
                  <a:chExt cx="7643773" cy="961513"/>
                </a:xfrm>
              </p:grpSpPr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31103EC1-A297-8083-38E4-BB87A217C92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699956" y="5898005"/>
                    <a:ext cx="1655913" cy="961513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05023582-0B5F-ECBF-89D9-96C2170E3CB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0932" y="6116476"/>
                    <a:ext cx="2839992" cy="312843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ECC5B8F6-6D5A-2803-1217-8A9B706981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35510" y="6130340"/>
                    <a:ext cx="2689195" cy="28292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 descr="A blue text on a black background&#10;&#10;AI-generated content may be incorrect.">
                  <a:extLst>
                    <a:ext uri="{FF2B5EF4-FFF2-40B4-BE49-F238E27FC236}">
                      <a16:creationId xmlns:a16="http://schemas.microsoft.com/office/drawing/2014/main" id="{12638359-F7BA-6A0B-DD65-E92F26391F5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089" b="25914"/>
                <a:stretch>
                  <a:fillRect/>
                </a:stretch>
              </p:blipFill>
              <p:spPr>
                <a:xfrm>
                  <a:off x="7185703" y="5928100"/>
                  <a:ext cx="1822713" cy="486026"/>
                </a:xfrm>
                <a:prstGeom prst="rect">
                  <a:avLst/>
                </a:prstGeom>
              </p:spPr>
            </p:pic>
          </p:grpSp>
        </p:grpSp>
        <p:pic>
          <p:nvPicPr>
            <p:cNvPr id="37" name="Picture 36" descr="A yellow logo on a black background&#10;&#10;AI-generated content may be incorrect.">
              <a:extLst>
                <a:ext uri="{FF2B5EF4-FFF2-40B4-BE49-F238E27FC236}">
                  <a16:creationId xmlns:a16="http://schemas.microsoft.com/office/drawing/2014/main" id="{617A420D-954D-6AFF-37A9-87502AA604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75" b="33061"/>
            <a:stretch>
              <a:fillRect/>
            </a:stretch>
          </p:blipFill>
          <p:spPr>
            <a:xfrm>
              <a:off x="10443523" y="6348137"/>
              <a:ext cx="1063258" cy="23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5338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836ECA4F-2567-FC39-C151-A1F991D9FB98}"/>
              </a:ext>
            </a:extLst>
          </p:cNvPr>
          <p:cNvSpPr txBox="1">
            <a:spLocks/>
          </p:cNvSpPr>
          <p:nvPr userDrawn="1"/>
        </p:nvSpPr>
        <p:spPr>
          <a:xfrm>
            <a:off x="11272443" y="6316037"/>
            <a:ext cx="669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5ED98-224C-4AC9-A204-0159BC77CA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0851C7-3B05-F8CD-AB27-E6BD93BB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43" y="6316037"/>
            <a:ext cx="66975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40F5ED98-224C-4AC9-A204-0159BC77C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22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28E54-0001-40F4-946F-FDA82891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0615A-035F-4DE7-AD2E-7FB6A0256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12A14-FFE2-4B3E-BA7B-58DCB24EB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2CDF7-76F9-4114-B3E3-CE6C8DDFD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074C4-1DAC-48C0-843C-7296BD0FB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0F5ED98-224C-4AC9-A204-0159BC77C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6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0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05F19F-FD1F-F0D5-88D5-47CE7CB7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77388A6-0D41-54EA-454B-8829ED33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ED98-224C-4AC9-A204-0159BC77CA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0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7E0D7A-67F6-A3ED-5CEF-B31EE2937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CB4E8-B787-3226-0815-7124B0E0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DAE5DF-5895-420F-9926-4CA5AB14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ED98-224C-4AC9-A204-0159BC77CA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B64D3-7B61-6C7F-F37A-7CDCCE371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4C970-BAB1-4C6C-8993-FB362F2D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ED98-224C-4AC9-A204-0159BC77CA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DA0FC-D389-E30F-AE8C-E49288C0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CA34C8-5198-A32A-F043-2B3C6C2B72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663E2-5BDE-7404-0003-7215860A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8FC58-14E7-7095-FB62-27BB2A36E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676528-0AD6-39F2-A602-49C05034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43" y="6316037"/>
            <a:ext cx="669759" cy="365125"/>
          </a:xfrm>
        </p:spPr>
        <p:txBody>
          <a:bodyPr/>
          <a:lstStyle/>
          <a:p>
            <a:fld id="{40F5ED98-224C-4AC9-A204-0159BC77CA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2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6C9F41-F20C-D30D-41FC-6EE7F0C9B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A7A3B3-7A3E-89C1-CFEA-86F1B30EC7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0044A9-3EFC-80F8-E097-E52D23E1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E2D740-63B8-E367-EEBB-FAA31433536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A5CE56-E511-CA09-937C-A5CFA34D0F6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BFF3FC0-308E-1885-D05C-B13CF169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43" y="6316037"/>
            <a:ext cx="669759" cy="365125"/>
          </a:xfrm>
        </p:spPr>
        <p:txBody>
          <a:bodyPr/>
          <a:lstStyle/>
          <a:p>
            <a:fld id="{40F5ED98-224C-4AC9-A204-0159BC77CA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0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F119901-D6E8-4B85-1754-5B2C7D8C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43" y="6316037"/>
            <a:ext cx="669759" cy="365125"/>
          </a:xfrm>
        </p:spPr>
        <p:txBody>
          <a:bodyPr/>
          <a:lstStyle/>
          <a:p>
            <a:fld id="{40F5ED98-224C-4AC9-A204-0159BC77CA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2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S-U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50046"/>
      </a:accent2>
      <a:accent3>
        <a:srgbClr val="009EB0"/>
      </a:accent3>
      <a:accent4>
        <a:srgbClr val="004F9F"/>
      </a:accent4>
      <a:accent5>
        <a:srgbClr val="9F3588"/>
      </a:accent5>
      <a:accent6>
        <a:srgbClr val="1C1C1B"/>
      </a:accent6>
      <a:hlink>
        <a:srgbClr val="009EB0"/>
      </a:hlink>
      <a:folHlink>
        <a:srgbClr val="004F9F"/>
      </a:folHlink>
    </a:clrScheme>
    <a:fontScheme name="PM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6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Do</dc:creator>
  <cp:lastModifiedBy>Janice Do</cp:lastModifiedBy>
  <cp:revision>47</cp:revision>
  <dcterms:created xsi:type="dcterms:W3CDTF">2021-06-15T23:09:25Z</dcterms:created>
  <dcterms:modified xsi:type="dcterms:W3CDTF">2025-10-22T22:11:43Z</dcterms:modified>
</cp:coreProperties>
</file>