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8" r:id="rId3"/>
    <p:sldId id="266" r:id="rId4"/>
    <p:sldId id="262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B0"/>
    <a:srgbClr val="004F9F"/>
    <a:srgbClr val="E517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4" autoAdjust="0"/>
    <p:restoredTop sz="94660"/>
  </p:normalViewPr>
  <p:slideViewPr>
    <p:cSldViewPr snapToGrid="0">
      <p:cViewPr varScale="1">
        <p:scale>
          <a:sx n="92" d="100"/>
          <a:sy n="92" d="100"/>
        </p:scale>
        <p:origin x="6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08BE4-1230-44B7-8586-FA3F6EE1ED0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8643B-8694-427C-B6C0-9D7BA65C1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10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8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35C93E-744D-2B14-C7A3-7F55726F00C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81CB6B-96FB-2348-A43B-F4B38A987ECB}"/>
              </a:ext>
            </a:extLst>
          </p:cNvPr>
          <p:cNvGrpSpPr/>
          <p:nvPr userDrawn="1"/>
        </p:nvGrpSpPr>
        <p:grpSpPr>
          <a:xfrm>
            <a:off x="425207" y="1380107"/>
            <a:ext cx="5464889" cy="2137314"/>
            <a:chOff x="-28901301" y="31067698"/>
            <a:chExt cx="14755184" cy="577074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CCA2EC-68DE-7739-3664-F90BFD50E536}"/>
                </a:ext>
              </a:extLst>
            </p:cNvPr>
            <p:cNvSpPr txBox="1"/>
            <p:nvPr/>
          </p:nvSpPr>
          <p:spPr>
            <a:xfrm>
              <a:off x="-28901301" y="31067698"/>
              <a:ext cx="6194382" cy="3240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2026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63590B-FC96-74CC-438C-1C8D066D7054}"/>
                </a:ext>
              </a:extLst>
            </p:cNvPr>
            <p:cNvGrpSpPr/>
            <p:nvPr/>
          </p:nvGrpSpPr>
          <p:grpSpPr>
            <a:xfrm>
              <a:off x="-28901301" y="32932755"/>
              <a:ext cx="14755184" cy="3905683"/>
              <a:chOff x="-28901301" y="33318898"/>
              <a:chExt cx="14755184" cy="390568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CFFBF6-449F-C6B0-A632-3DC28262EE7E}"/>
                  </a:ext>
                </a:extLst>
              </p:cNvPr>
              <p:cNvSpPr txBox="1"/>
              <p:nvPr/>
            </p:nvSpPr>
            <p:spPr>
              <a:xfrm>
                <a:off x="-28901301" y="33318901"/>
                <a:ext cx="7778467" cy="39056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8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open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1CC240-78DE-AE5C-96C4-12A5CE9C5C6A}"/>
                  </a:ext>
                </a:extLst>
              </p:cNvPr>
              <p:cNvSpPr txBox="1"/>
              <p:nvPr/>
            </p:nvSpPr>
            <p:spPr>
              <a:xfrm>
                <a:off x="-21669983" y="33318898"/>
                <a:ext cx="7523866" cy="3905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b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BIM</a:t>
                </a: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B31986C-E886-532E-8C71-F3C525887559}"/>
              </a:ext>
            </a:extLst>
          </p:cNvPr>
          <p:cNvSpPr txBox="1"/>
          <p:nvPr userDrawn="1"/>
        </p:nvSpPr>
        <p:spPr>
          <a:xfrm>
            <a:off x="399806" y="3375502"/>
            <a:ext cx="534793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ROADS &amp; BRIDGES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A2FB10-C61C-A471-0E20-761942FB085F}"/>
              </a:ext>
            </a:extLst>
          </p:cNvPr>
          <p:cNvSpPr txBox="1"/>
          <p:nvPr userDrawn="1"/>
        </p:nvSpPr>
        <p:spPr>
          <a:xfrm>
            <a:off x="425207" y="4064516"/>
            <a:ext cx="5355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TRANSPORTATION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1BF25D-139C-0896-00F2-B9155ADF503F}"/>
              </a:ext>
            </a:extLst>
          </p:cNvPr>
          <p:cNvGrpSpPr/>
          <p:nvPr userDrawn="1"/>
        </p:nvGrpSpPr>
        <p:grpSpPr>
          <a:xfrm>
            <a:off x="528723" y="4768876"/>
            <a:ext cx="5087401" cy="769441"/>
            <a:chOff x="-28815946" y="38258089"/>
            <a:chExt cx="13683140" cy="207748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5DA8B1-9C8C-C0B7-CEAB-D99EBBE57BD7}"/>
                </a:ext>
              </a:extLst>
            </p:cNvPr>
            <p:cNvSpPr txBox="1"/>
            <p:nvPr/>
          </p:nvSpPr>
          <p:spPr>
            <a:xfrm>
              <a:off x="-25084383" y="38258089"/>
              <a:ext cx="6590222" cy="2077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SUMMIT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79A157-E58B-B812-B087-D8E6DA2C218F}"/>
                </a:ext>
              </a:extLst>
            </p:cNvPr>
            <p:cNvCxnSpPr>
              <a:cxnSpLocks/>
            </p:cNvCxnSpPr>
            <p:nvPr/>
          </p:nvCxnSpPr>
          <p:spPr>
            <a:xfrm>
              <a:off x="-28815946" y="39206446"/>
              <a:ext cx="3679676" cy="0"/>
            </a:xfrm>
            <a:prstGeom prst="line">
              <a:avLst/>
            </a:prstGeom>
            <a:ln w="57150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ED5BD6A-6D7A-0808-F074-305D48C2503A}"/>
                </a:ext>
              </a:extLst>
            </p:cNvPr>
            <p:cNvCxnSpPr/>
            <p:nvPr/>
          </p:nvCxnSpPr>
          <p:spPr>
            <a:xfrm>
              <a:off x="-18479122" y="39206446"/>
              <a:ext cx="3346316" cy="0"/>
            </a:xfrm>
            <a:prstGeom prst="line">
              <a:avLst/>
            </a:prstGeom>
            <a:ln w="57150"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4BB173-6FCC-0378-CCE2-4997A6F8E960}"/>
              </a:ext>
            </a:extLst>
          </p:cNvPr>
          <p:cNvGrpSpPr/>
          <p:nvPr userDrawn="1"/>
        </p:nvGrpSpPr>
        <p:grpSpPr>
          <a:xfrm>
            <a:off x="645882" y="184814"/>
            <a:ext cx="10180448" cy="1035054"/>
            <a:chOff x="-5339603" y="6564006"/>
            <a:chExt cx="30152836" cy="306566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0CCD7F-7BCF-AF3C-563E-00622FD9D77E}"/>
                </a:ext>
              </a:extLst>
            </p:cNvPr>
            <p:cNvSpPr txBox="1"/>
            <p:nvPr/>
          </p:nvSpPr>
          <p:spPr>
            <a:xfrm>
              <a:off x="-5339603" y="6564006"/>
              <a:ext cx="10283026" cy="747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two-day event hosted by </a:t>
              </a:r>
              <a:endParaRPr lang="en-GB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2F8247F-5E38-9701-8663-13A7273D999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666" y="6611566"/>
              <a:ext cx="0" cy="30181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F7F53C8-8246-E5DE-68CF-6CB1CBC60C36}"/>
                </a:ext>
              </a:extLst>
            </p:cNvPr>
            <p:cNvSpPr txBox="1"/>
            <p:nvPr/>
          </p:nvSpPr>
          <p:spPr>
            <a:xfrm>
              <a:off x="2829666" y="6564006"/>
              <a:ext cx="10375735" cy="7478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in collaboration with</a:t>
              </a:r>
              <a:endParaRPr lang="en-GB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C43218F-185E-B985-E832-3667E490A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16806" y="7715470"/>
              <a:ext cx="4370953" cy="129585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3EA93A1-1167-347F-2390-0EE1CA2D2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02779" y="7789450"/>
              <a:ext cx="7244040" cy="139785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B51D1E9-1695-D8A5-78F5-B60FF98077C4}"/>
                </a:ext>
              </a:extLst>
            </p:cNvPr>
            <p:cNvSpPr txBox="1"/>
            <p:nvPr/>
          </p:nvSpPr>
          <p:spPr>
            <a:xfrm>
              <a:off x="2829666" y="7612417"/>
              <a:ext cx="8974551" cy="1537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/>
              <a:r>
                <a:rPr lang="en-US" sz="20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AASHTO J-Stan</a:t>
              </a:r>
            </a:p>
            <a:p>
              <a:pPr defTabSz="914400"/>
              <a:r>
                <a:rPr lang="en-US" sz="105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Joint Subcommittee on Data Standardization</a:t>
              </a:r>
              <a:endParaRPr lang="en-GB" sz="105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BA15660-DBB9-6188-1F56-24EF5983F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90154" y="7399578"/>
              <a:ext cx="5566778" cy="16510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0060DF3-E71C-76B8-BC50-1DA2365FF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34207" y="7487454"/>
              <a:ext cx="1979026" cy="145823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5032F-0F94-548A-55CF-267B3E0032C9}"/>
              </a:ext>
            </a:extLst>
          </p:cNvPr>
          <p:cNvGrpSpPr/>
          <p:nvPr userDrawn="1"/>
        </p:nvGrpSpPr>
        <p:grpSpPr>
          <a:xfrm>
            <a:off x="5514406" y="779391"/>
            <a:ext cx="6645126" cy="4426578"/>
            <a:chOff x="29491302" y="15849339"/>
            <a:chExt cx="17324554" cy="1154056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5916C76-0763-BDD0-F988-6E786AB55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" b="14"/>
            <a:stretch/>
          </p:blipFill>
          <p:spPr>
            <a:xfrm>
              <a:off x="29491302" y="15849339"/>
              <a:ext cx="17324554" cy="11540565"/>
            </a:xfrm>
            <a:prstGeom prst="roundRect">
              <a:avLst/>
            </a:prstGeom>
            <a:effectLst>
              <a:softEdge rad="1270000"/>
            </a:effectLst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40B79E8-F9B0-561E-5C07-628478AA6657}"/>
                </a:ext>
              </a:extLst>
            </p:cNvPr>
            <p:cNvSpPr/>
            <p:nvPr/>
          </p:nvSpPr>
          <p:spPr>
            <a:xfrm>
              <a:off x="37361143" y="20574000"/>
              <a:ext cx="1864922" cy="186492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E4916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DAF95D0-DE4E-2344-9B05-D788C440F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8507" y="20671365"/>
              <a:ext cx="1670191" cy="1670191"/>
            </a:xfrm>
            <a:prstGeom prst="ellipse">
              <a:avLst/>
            </a:prstGeom>
          </p:spPr>
        </p:pic>
      </p:grpSp>
      <p:sp>
        <p:nvSpPr>
          <p:cNvPr id="39" name="Rectangle: Single Corner Snipped 38">
            <a:extLst>
              <a:ext uri="{FF2B5EF4-FFF2-40B4-BE49-F238E27FC236}">
                <a16:creationId xmlns:a16="http://schemas.microsoft.com/office/drawing/2014/main" id="{80960963-7189-6552-3349-0DD0B6E5F0A5}"/>
              </a:ext>
            </a:extLst>
          </p:cNvPr>
          <p:cNvSpPr/>
          <p:nvPr userDrawn="1"/>
        </p:nvSpPr>
        <p:spPr>
          <a:xfrm rot="10800000">
            <a:off x="18584" y="5712479"/>
            <a:ext cx="12192000" cy="42102"/>
          </a:xfrm>
          <a:prstGeom prst="snip1Rect">
            <a:avLst>
              <a:gd name="adj" fmla="val 50000"/>
            </a:avLst>
          </a:prstGeom>
          <a:solidFill>
            <a:srgbClr val="E96C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1F913F-3FA2-F363-703E-75B602E7B23C}"/>
              </a:ext>
            </a:extLst>
          </p:cNvPr>
          <p:cNvSpPr txBox="1"/>
          <p:nvPr userDrawn="1"/>
        </p:nvSpPr>
        <p:spPr>
          <a:xfrm>
            <a:off x="171370" y="5853330"/>
            <a:ext cx="33066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00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sponsored by</a:t>
            </a:r>
            <a:endParaRPr lang="en-GB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4F66608D-9B5D-E113-D66B-535E28E9B4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96" y="6262255"/>
            <a:ext cx="3183696" cy="325662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51CA238-3CDB-C55D-D1FD-A2422276D04E}"/>
              </a:ext>
            </a:extLst>
          </p:cNvPr>
          <p:cNvGrpSpPr/>
          <p:nvPr userDrawn="1"/>
        </p:nvGrpSpPr>
        <p:grpSpPr>
          <a:xfrm>
            <a:off x="3574746" y="6306076"/>
            <a:ext cx="4744346" cy="335934"/>
            <a:chOff x="18457601" y="29153375"/>
            <a:chExt cx="18604710" cy="1317350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3010417F-1960-A2E1-2A59-CB7AF29D5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t="24719" r="10351" b="24871"/>
            <a:stretch>
              <a:fillRect/>
            </a:stretch>
          </p:blipFill>
          <p:spPr>
            <a:xfrm>
              <a:off x="31316716" y="29153375"/>
              <a:ext cx="5745595" cy="1317350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500DCBC-C6C5-9AED-ED5E-BFD207987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 bright="70000" contrast="-70000"/>
            </a:blip>
            <a:stretch>
              <a:fillRect/>
            </a:stretch>
          </p:blipFill>
          <p:spPr>
            <a:xfrm>
              <a:off x="18457601" y="29238657"/>
              <a:ext cx="8475662" cy="93642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8542EF4-EDCC-8064-10A9-B24DED43D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7951" y="29153382"/>
              <a:ext cx="2276707" cy="1303935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9B01005-F842-9232-455B-45A15919C4F5}"/>
              </a:ext>
            </a:extLst>
          </p:cNvPr>
          <p:cNvGrpSpPr/>
          <p:nvPr userDrawn="1"/>
        </p:nvGrpSpPr>
        <p:grpSpPr>
          <a:xfrm>
            <a:off x="8485908" y="6263697"/>
            <a:ext cx="3468895" cy="466691"/>
            <a:chOff x="24282849" y="31362368"/>
            <a:chExt cx="18832149" cy="2533602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D2D2A3F9-D415-F6C8-76A5-E647F5D32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lum bright="70000" contrast="-70000"/>
            </a:blip>
            <a:stretch>
              <a:fillRect/>
            </a:stretch>
          </p:blipFill>
          <p:spPr>
            <a:xfrm>
              <a:off x="24282849" y="31362368"/>
              <a:ext cx="4361649" cy="2533602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721A57F3-40F7-334B-AEC2-7117351AC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97310" y="32081189"/>
              <a:ext cx="3460708" cy="961863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172E56DF-A94E-6268-C9F0-1BC96ED93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95274" y="31782120"/>
              <a:ext cx="4333108" cy="1444369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AC67E81C-9452-0BA1-57D7-51A5ED8F5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4004" y="31857834"/>
              <a:ext cx="4780994" cy="1446252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1D7022D1-754A-5384-0278-B3C2206984A0}"/>
              </a:ext>
            </a:extLst>
          </p:cNvPr>
          <p:cNvSpPr txBox="1"/>
          <p:nvPr userDrawn="1"/>
        </p:nvSpPr>
        <p:spPr>
          <a:xfrm>
            <a:off x="6036454" y="4768554"/>
            <a:ext cx="6005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Open Sans" pitchFamily="2" charset="0"/>
                <a:cs typeface="Open Sans" pitchFamily="2" charset="0"/>
              </a:rPr>
              <a:t>NOVEMBER 2-3, 2026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ea typeface="Open Sans" pitchFamily="2" charset="0"/>
                <a:cs typeface="Open Sans" pitchFamily="2" charset="0"/>
              </a:rPr>
              <a:t>EMBASSY SUITES DOWNTOWN | PITTSBURGH, PA</a:t>
            </a:r>
          </a:p>
        </p:txBody>
      </p:sp>
    </p:spTree>
    <p:extLst>
      <p:ext uri="{BB962C8B-B14F-4D97-AF65-F5344CB8AC3E}">
        <p14:creationId xmlns:p14="http://schemas.microsoft.com/office/powerpoint/2010/main" val="4790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ina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185A63-520F-9A2E-AF8A-4C85403D0755}"/>
              </a:ext>
            </a:extLst>
          </p:cNvPr>
          <p:cNvSpPr/>
          <p:nvPr userDrawn="1"/>
        </p:nvSpPr>
        <p:spPr>
          <a:xfrm>
            <a:off x="0" y="-1"/>
            <a:ext cx="12192000" cy="6129575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5C3C9-66F4-448B-A513-654338D4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336" y="2092125"/>
            <a:ext cx="8843187" cy="2461603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3BE9D59-A3FB-CC73-86C0-1453F736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E7DA1-9B37-55E1-E55E-172B65E98BA2}"/>
              </a:ext>
            </a:extLst>
          </p:cNvPr>
          <p:cNvSpPr txBox="1"/>
          <p:nvPr userDrawn="1"/>
        </p:nvSpPr>
        <p:spPr>
          <a:xfrm>
            <a:off x="216404" y="159261"/>
            <a:ext cx="6433171" cy="455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9B11EE-574E-025F-A709-A704E5044CA2}"/>
              </a:ext>
            </a:extLst>
          </p:cNvPr>
          <p:cNvGrpSpPr/>
          <p:nvPr userDrawn="1"/>
        </p:nvGrpSpPr>
        <p:grpSpPr>
          <a:xfrm>
            <a:off x="104866" y="6196219"/>
            <a:ext cx="11167577" cy="668977"/>
            <a:chOff x="104866" y="6196219"/>
            <a:chExt cx="11167577" cy="66897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09622F6-9D87-2828-F334-EBB0E2260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2742"/>
            <a:stretch/>
          </p:blipFill>
          <p:spPr>
            <a:xfrm>
              <a:off x="115992" y="6199413"/>
              <a:ext cx="1469716" cy="35920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5D8B993-F198-E4AD-EBEB-8E8A85D2A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279" r="14538"/>
            <a:stretch>
              <a:fillRect/>
            </a:stretch>
          </p:blipFill>
          <p:spPr>
            <a:xfrm>
              <a:off x="104866" y="6506841"/>
              <a:ext cx="1642617" cy="358355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863C22C-EFDF-9839-FC45-611E556D2FCE}"/>
                </a:ext>
              </a:extLst>
            </p:cNvPr>
            <p:cNvGrpSpPr/>
            <p:nvPr userDrawn="1"/>
          </p:nvGrpSpPr>
          <p:grpSpPr>
            <a:xfrm>
              <a:off x="1822142" y="6196219"/>
              <a:ext cx="1207943" cy="607017"/>
              <a:chOff x="3486329" y="6401974"/>
              <a:chExt cx="1404399" cy="70573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17401F6-0D11-A161-6D67-F15729EB96A0}"/>
                  </a:ext>
                </a:extLst>
              </p:cNvPr>
              <p:cNvGrpSpPr/>
              <p:nvPr/>
            </p:nvGrpSpPr>
            <p:grpSpPr>
              <a:xfrm>
                <a:off x="3486329" y="6401974"/>
                <a:ext cx="811637" cy="705739"/>
                <a:chOff x="25368704" y="9899678"/>
                <a:chExt cx="5009776" cy="4356121"/>
              </a:xfrm>
            </p:grpSpPr>
            <p:pic>
              <p:nvPicPr>
                <p:cNvPr id="21" name="Picture 20" descr="A blue and black logo&#10;&#10;AI-generated content may be incorrect.">
                  <a:extLst>
                    <a:ext uri="{FF2B5EF4-FFF2-40B4-BE49-F238E27FC236}">
                      <a16:creationId xmlns:a16="http://schemas.microsoft.com/office/drawing/2014/main" id="{F36CA1B0-99E0-BACC-53E6-3CF637B6E9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368704" y="9899678"/>
                  <a:ext cx="4893739" cy="1670600"/>
                </a:xfrm>
                <a:prstGeom prst="rect">
                  <a:avLst/>
                </a:prstGeom>
              </p:spPr>
            </p:pic>
            <p:pic>
              <p:nvPicPr>
                <p:cNvPr id="22" name="Picture 21" descr="A black and blue logo&#10;&#10;AI-generated content may be incorrect.">
                  <a:extLst>
                    <a:ext uri="{FF2B5EF4-FFF2-40B4-BE49-F238E27FC236}">
                      <a16:creationId xmlns:a16="http://schemas.microsoft.com/office/drawing/2014/main" id="{5D5EF0AB-E403-AB97-600F-C9A2D2A65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368704" y="12770597"/>
                  <a:ext cx="5009776" cy="1485202"/>
                </a:xfrm>
                <a:prstGeom prst="rect">
                  <a:avLst/>
                </a:prstGeom>
              </p:spPr>
            </p:pic>
          </p:grpSp>
          <p:pic>
            <p:nvPicPr>
              <p:cNvPr id="20" name="Picture 19" descr="A logo of a highway&#10;&#10;AI-generated content may be incorrect.">
                <a:extLst>
                  <a:ext uri="{FF2B5EF4-FFF2-40B4-BE49-F238E27FC236}">
                    <a16:creationId xmlns:a16="http://schemas.microsoft.com/office/drawing/2014/main" id="{039685A1-8119-4B0F-D609-27D392AC7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1984" y="6533391"/>
                <a:ext cx="488744" cy="506204"/>
              </a:xfrm>
              <a:prstGeom prst="rect">
                <a:avLst/>
              </a:prstGeom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BC26303-42B1-BCB3-83AB-0A394AC78A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3266039" y="6432550"/>
              <a:ext cx="2362853" cy="24859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AB3C585-E3BF-1C33-2839-AA62AD4373FC}"/>
                </a:ext>
              </a:extLst>
            </p:cNvPr>
            <p:cNvGrpSpPr/>
            <p:nvPr userDrawn="1"/>
          </p:nvGrpSpPr>
          <p:grpSpPr>
            <a:xfrm>
              <a:off x="8822582" y="6438443"/>
              <a:ext cx="2449861" cy="322852"/>
              <a:chOff x="8080531" y="6355939"/>
              <a:chExt cx="3075917" cy="40535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F310D4A-1CF7-911A-2DB3-FC2C33992AF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080531" y="6355939"/>
                <a:ext cx="698101" cy="405356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C5475190-9BE6-596A-C16A-110F02A606B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8393" y="6401356"/>
                <a:ext cx="701711" cy="194920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E9845FC9-6EC0-466B-08E7-D73DCC94E79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51" t="25523" r="9736" b="19318"/>
              <a:stretch>
                <a:fillRect/>
              </a:stretch>
            </p:blipFill>
            <p:spPr>
              <a:xfrm>
                <a:off x="10537440" y="6394578"/>
                <a:ext cx="619008" cy="224726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58BC5E7F-42FD-06A7-B6E9-2962E0197E6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1616" y="6394578"/>
                <a:ext cx="769441" cy="194920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FEE769E-81F4-C4E7-953A-F3E56D03B7EC}"/>
                </a:ext>
              </a:extLst>
            </p:cNvPr>
            <p:cNvGrpSpPr/>
            <p:nvPr userDrawn="1"/>
          </p:nvGrpSpPr>
          <p:grpSpPr>
            <a:xfrm>
              <a:off x="5704131" y="6460814"/>
              <a:ext cx="3007962" cy="262874"/>
              <a:chOff x="3276921" y="6589498"/>
              <a:chExt cx="3007962" cy="26287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7AFDBF7-4A77-0777-860C-CD8D1DD7B2D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6921" y="6606226"/>
                <a:ext cx="1563254" cy="172203"/>
              </a:xfrm>
              <a:prstGeom prst="rect">
                <a:avLst/>
              </a:prstGeom>
            </p:spPr>
          </p:pic>
          <p:pic>
            <p:nvPicPr>
              <p:cNvPr id="13" name="Picture 12" descr="A blue text on a black background&#10;&#10;AI-generated content may be incorrect.">
                <a:extLst>
                  <a:ext uri="{FF2B5EF4-FFF2-40B4-BE49-F238E27FC236}">
                    <a16:creationId xmlns:a16="http://schemas.microsoft.com/office/drawing/2014/main" id="{24BC8391-EB98-93CB-D780-89B68119BB4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089" b="25914"/>
              <a:stretch>
                <a:fillRect/>
              </a:stretch>
            </p:blipFill>
            <p:spPr>
              <a:xfrm>
                <a:off x="5299047" y="6589498"/>
                <a:ext cx="985836" cy="262874"/>
              </a:xfrm>
              <a:prstGeom prst="rect">
                <a:avLst/>
              </a:prstGeom>
            </p:spPr>
          </p:pic>
          <p:pic>
            <p:nvPicPr>
              <p:cNvPr id="46" name="Graphic 45">
                <a:extLst>
                  <a:ext uri="{FF2B5EF4-FFF2-40B4-BE49-F238E27FC236}">
                    <a16:creationId xmlns:a16="http://schemas.microsoft.com/office/drawing/2014/main" id="{CEA9E776-6958-DF4D-11D3-10AA13FB8A1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929847" y="6618305"/>
                <a:ext cx="281277" cy="153424"/>
              </a:xfrm>
              <a:prstGeom prst="rect">
                <a:avLst/>
              </a:prstGeom>
            </p:spPr>
          </p:pic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A02D111-A7AA-93EE-0947-28E647C741E9}"/>
                </a:ext>
              </a:extLst>
            </p:cNvPr>
            <p:cNvCxnSpPr/>
            <p:nvPr userDrawn="1"/>
          </p:nvCxnSpPr>
          <p:spPr>
            <a:xfrm>
              <a:off x="3140573" y="6203739"/>
              <a:ext cx="0" cy="5686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225891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C14A6F6-4FD4-D5B0-0898-1A4846E58944}"/>
              </a:ext>
            </a:extLst>
          </p:cNvPr>
          <p:cNvSpPr/>
          <p:nvPr userDrawn="1"/>
        </p:nvSpPr>
        <p:spPr>
          <a:xfrm>
            <a:off x="0" y="2172782"/>
            <a:ext cx="10771014" cy="2337055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23B0E-6D5A-4D5F-83CC-8A38E8D04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43" y="3354807"/>
            <a:ext cx="10596640" cy="1155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5C3C9-66F4-448B-A513-654338D4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78" y="2172786"/>
            <a:ext cx="10655255" cy="115503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B5A6AB6-A2CA-667F-E28B-3B761BC21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6509B6-AE9F-2DBB-FD63-DDE25ABA5FD3}"/>
              </a:ext>
            </a:extLst>
          </p:cNvPr>
          <p:cNvSpPr txBox="1"/>
          <p:nvPr userDrawn="1"/>
        </p:nvSpPr>
        <p:spPr>
          <a:xfrm>
            <a:off x="4493043" y="4557542"/>
            <a:ext cx="6433171" cy="455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F796BA-2886-446C-3854-6B89677D10FE}"/>
              </a:ext>
            </a:extLst>
          </p:cNvPr>
          <p:cNvGrpSpPr/>
          <p:nvPr userDrawn="1"/>
        </p:nvGrpSpPr>
        <p:grpSpPr>
          <a:xfrm>
            <a:off x="104866" y="6196219"/>
            <a:ext cx="11167577" cy="668977"/>
            <a:chOff x="104866" y="6196219"/>
            <a:chExt cx="11167577" cy="66897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1DAC37-8CFB-95E7-D7FE-FF98E37708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2742"/>
            <a:stretch/>
          </p:blipFill>
          <p:spPr>
            <a:xfrm>
              <a:off x="115992" y="6199413"/>
              <a:ext cx="1469716" cy="35920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BF53100-6652-105E-2D00-6A6652F3D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279" r="14538"/>
            <a:stretch>
              <a:fillRect/>
            </a:stretch>
          </p:blipFill>
          <p:spPr>
            <a:xfrm>
              <a:off x="104866" y="6506841"/>
              <a:ext cx="1642617" cy="358355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832A3D7-BBCA-57F4-9766-8F97067B01A5}"/>
                </a:ext>
              </a:extLst>
            </p:cNvPr>
            <p:cNvGrpSpPr/>
            <p:nvPr userDrawn="1"/>
          </p:nvGrpSpPr>
          <p:grpSpPr>
            <a:xfrm>
              <a:off x="1822142" y="6196219"/>
              <a:ext cx="1207943" cy="607017"/>
              <a:chOff x="3486329" y="6401974"/>
              <a:chExt cx="1404399" cy="705739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2579AD8-2B1E-5109-6AEB-05497462BDFE}"/>
                  </a:ext>
                </a:extLst>
              </p:cNvPr>
              <p:cNvGrpSpPr/>
              <p:nvPr/>
            </p:nvGrpSpPr>
            <p:grpSpPr>
              <a:xfrm>
                <a:off x="3486329" y="6401974"/>
                <a:ext cx="811637" cy="705739"/>
                <a:chOff x="25368704" y="9899678"/>
                <a:chExt cx="5009776" cy="4356121"/>
              </a:xfrm>
            </p:grpSpPr>
            <p:pic>
              <p:nvPicPr>
                <p:cNvPr id="24" name="Picture 23" descr="A blue and black logo&#10;&#10;AI-generated content may be incorrect.">
                  <a:extLst>
                    <a:ext uri="{FF2B5EF4-FFF2-40B4-BE49-F238E27FC236}">
                      <a16:creationId xmlns:a16="http://schemas.microsoft.com/office/drawing/2014/main" id="{54E15477-7224-29A3-C523-D8C7922506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368704" y="9899678"/>
                  <a:ext cx="4893739" cy="1670600"/>
                </a:xfrm>
                <a:prstGeom prst="rect">
                  <a:avLst/>
                </a:prstGeom>
              </p:spPr>
            </p:pic>
            <p:pic>
              <p:nvPicPr>
                <p:cNvPr id="25" name="Picture 24" descr="A black and blue logo&#10;&#10;AI-generated content may be incorrect.">
                  <a:extLst>
                    <a:ext uri="{FF2B5EF4-FFF2-40B4-BE49-F238E27FC236}">
                      <a16:creationId xmlns:a16="http://schemas.microsoft.com/office/drawing/2014/main" id="{0E28DDD6-5E77-D614-9B25-18ADBFE827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368704" y="12770597"/>
                  <a:ext cx="5009776" cy="1485202"/>
                </a:xfrm>
                <a:prstGeom prst="rect">
                  <a:avLst/>
                </a:prstGeom>
              </p:spPr>
            </p:pic>
          </p:grpSp>
          <p:pic>
            <p:nvPicPr>
              <p:cNvPr id="23" name="Picture 22" descr="A logo of a highway&#10;&#10;AI-generated content may be incorrect.">
                <a:extLst>
                  <a:ext uri="{FF2B5EF4-FFF2-40B4-BE49-F238E27FC236}">
                    <a16:creationId xmlns:a16="http://schemas.microsoft.com/office/drawing/2014/main" id="{03A65368-2407-AE87-3110-130352FFB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01984" y="6533391"/>
                <a:ext cx="488744" cy="506204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F43EBA-9DF9-9374-1E4B-90E4EC2091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3266039" y="6432550"/>
              <a:ext cx="2362853" cy="24859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D75A98C-5FFA-AF92-73E8-021F67018042}"/>
                </a:ext>
              </a:extLst>
            </p:cNvPr>
            <p:cNvGrpSpPr/>
            <p:nvPr userDrawn="1"/>
          </p:nvGrpSpPr>
          <p:grpSpPr>
            <a:xfrm>
              <a:off x="8822582" y="6438443"/>
              <a:ext cx="2449861" cy="322852"/>
              <a:chOff x="8080531" y="6355939"/>
              <a:chExt cx="3075917" cy="40535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E4C453E5-C9A6-4001-9289-692DD5E4CB6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080531" y="6355939"/>
                <a:ext cx="698101" cy="40535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608F085-413F-B91D-6978-FEAC9AA3F8A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8393" y="6401356"/>
                <a:ext cx="701711" cy="194920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56F8530-925A-F1BA-FCE0-F8F63784CED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51" t="25523" r="9736" b="19318"/>
              <a:stretch>
                <a:fillRect/>
              </a:stretch>
            </p:blipFill>
            <p:spPr>
              <a:xfrm>
                <a:off x="10537440" y="6394578"/>
                <a:ext cx="619008" cy="224726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0BF25D1-5872-0D02-63D6-0924C3E6A99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1616" y="6394578"/>
                <a:ext cx="769441" cy="194920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AB43F38-6D89-7604-F3FB-B0046BBDB5C2}"/>
                </a:ext>
              </a:extLst>
            </p:cNvPr>
            <p:cNvGrpSpPr/>
            <p:nvPr userDrawn="1"/>
          </p:nvGrpSpPr>
          <p:grpSpPr>
            <a:xfrm>
              <a:off x="5704131" y="6460814"/>
              <a:ext cx="3007962" cy="262874"/>
              <a:chOff x="3276921" y="6589498"/>
              <a:chExt cx="3007962" cy="26287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F349909-F83B-6D1B-EADA-77F0654A996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6921" y="6606226"/>
                <a:ext cx="1563254" cy="172203"/>
              </a:xfrm>
              <a:prstGeom prst="rect">
                <a:avLst/>
              </a:prstGeom>
            </p:spPr>
          </p:pic>
          <p:pic>
            <p:nvPicPr>
              <p:cNvPr id="16" name="Picture 15" descr="A blue text on a black background&#10;&#10;AI-generated content may be incorrect.">
                <a:extLst>
                  <a:ext uri="{FF2B5EF4-FFF2-40B4-BE49-F238E27FC236}">
                    <a16:creationId xmlns:a16="http://schemas.microsoft.com/office/drawing/2014/main" id="{4D0BEDCE-78BE-517F-4FA9-4D7383FFF35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089" b="25914"/>
              <a:stretch>
                <a:fillRect/>
              </a:stretch>
            </p:blipFill>
            <p:spPr>
              <a:xfrm>
                <a:off x="5299047" y="6589498"/>
                <a:ext cx="985836" cy="262874"/>
              </a:xfrm>
              <a:prstGeom prst="rect">
                <a:avLst/>
              </a:prstGeom>
            </p:spPr>
          </p:pic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CCD90D0C-0F42-F725-93F4-1D933314585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929847" y="6618305"/>
                <a:ext cx="281277" cy="153424"/>
              </a:xfrm>
              <a:prstGeom prst="rect">
                <a:avLst/>
              </a:prstGeom>
            </p:spPr>
          </p:pic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D9711C-CBEA-63A3-0424-E6628E4081B6}"/>
                </a:ext>
              </a:extLst>
            </p:cNvPr>
            <p:cNvCxnSpPr/>
            <p:nvPr userDrawn="1"/>
          </p:nvCxnSpPr>
          <p:spPr>
            <a:xfrm>
              <a:off x="3140573" y="6203739"/>
              <a:ext cx="0" cy="5686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647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29949B4D-38A5-132C-8426-347E0711C614}"/>
              </a:ext>
            </a:extLst>
          </p:cNvPr>
          <p:cNvSpPr/>
          <p:nvPr userDrawn="1"/>
        </p:nvSpPr>
        <p:spPr>
          <a:xfrm>
            <a:off x="0" y="5709842"/>
            <a:ext cx="12192000" cy="1155354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0EC71-F4F8-4CF4-85CD-1D0CD0509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756" y="1021426"/>
            <a:ext cx="11708446" cy="46884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137A9D-D171-8C94-CF44-ABDC2C75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D636F873-13C2-15FF-9755-A8E392C6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56" y="329200"/>
            <a:ext cx="11708446" cy="5461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4B5838-FE26-032C-E8DC-D7D222E3268F}"/>
              </a:ext>
            </a:extLst>
          </p:cNvPr>
          <p:cNvSpPr txBox="1"/>
          <p:nvPr userDrawn="1"/>
        </p:nvSpPr>
        <p:spPr>
          <a:xfrm>
            <a:off x="6329633" y="5668583"/>
            <a:ext cx="5737468" cy="414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BE3FA52-38C7-DE0C-5508-EF84D916FA0A}"/>
              </a:ext>
            </a:extLst>
          </p:cNvPr>
          <p:cNvGrpSpPr/>
          <p:nvPr userDrawn="1"/>
        </p:nvGrpSpPr>
        <p:grpSpPr>
          <a:xfrm>
            <a:off x="3977" y="6158947"/>
            <a:ext cx="11268466" cy="664685"/>
            <a:chOff x="3977" y="6977387"/>
            <a:chExt cx="11268466" cy="66468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B435A23-E1EA-872C-9DC1-EB017D7CCE61}"/>
                </a:ext>
              </a:extLst>
            </p:cNvPr>
            <p:cNvCxnSpPr/>
            <p:nvPr userDrawn="1"/>
          </p:nvCxnSpPr>
          <p:spPr>
            <a:xfrm>
              <a:off x="3140573" y="7009589"/>
              <a:ext cx="0" cy="568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B3D49D6-57C5-1923-B46D-3E155D79C4F9}"/>
                </a:ext>
              </a:extLst>
            </p:cNvPr>
            <p:cNvGrpSpPr/>
            <p:nvPr userDrawn="1"/>
          </p:nvGrpSpPr>
          <p:grpSpPr>
            <a:xfrm>
              <a:off x="115992" y="6977387"/>
              <a:ext cx="2914273" cy="612605"/>
              <a:chOff x="-5375391" y="7496587"/>
              <a:chExt cx="8631605" cy="1814435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102CDC24-03C5-29B1-A8CD-547BDF7E02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586" y="7496587"/>
                <a:ext cx="1831796" cy="543073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E4A5C6E-0393-F4EF-7302-9009EA696B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375391" y="7496587"/>
                <a:ext cx="4353060" cy="839995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3C340208-C1E3-671D-856A-720283EA5C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2051" y="8697771"/>
                <a:ext cx="2067659" cy="613251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7B3E5836-ED90-048D-E85C-40093C4C5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6226" y="7980222"/>
                <a:ext cx="1139988" cy="839994"/>
              </a:xfrm>
              <a:prstGeom prst="rect">
                <a:avLst/>
              </a:prstGeom>
            </p:spPr>
          </p:pic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11B4B32-BA7B-8D14-39A3-C478D95C2A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038" y="7152436"/>
              <a:ext cx="2362853" cy="241698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DD59292-F60A-FB74-4E0E-F6A4E9AE7AA8}"/>
                </a:ext>
              </a:extLst>
            </p:cNvPr>
            <p:cNvGrpSpPr/>
            <p:nvPr userDrawn="1"/>
          </p:nvGrpSpPr>
          <p:grpSpPr>
            <a:xfrm>
              <a:off x="5738601" y="7185732"/>
              <a:ext cx="2973492" cy="210545"/>
              <a:chOff x="18457601" y="29153375"/>
              <a:chExt cx="18604710" cy="1317350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7E4743ED-D979-06A4-D409-D8519132C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1" t="24719" r="10351" b="24871"/>
              <a:stretch>
                <a:fillRect/>
              </a:stretch>
            </p:blipFill>
            <p:spPr>
              <a:xfrm>
                <a:off x="31316716" y="29153375"/>
                <a:ext cx="5745595" cy="1317350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7696145B-639B-0B51-C106-E87B47C7A6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</a:blip>
              <a:stretch>
                <a:fillRect/>
              </a:stretch>
            </p:blipFill>
            <p:spPr>
              <a:xfrm>
                <a:off x="18457601" y="29238657"/>
                <a:ext cx="8475662" cy="936426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FE71B568-BD65-017D-4A2C-5991DFF35C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47951" y="29153382"/>
                <a:ext cx="2276707" cy="1303935"/>
              </a:xfrm>
              <a:prstGeom prst="rect">
                <a:avLst/>
              </a:pr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3331A36-62F5-30C5-B53E-3860B9196B19}"/>
                </a:ext>
              </a:extLst>
            </p:cNvPr>
            <p:cNvGrpSpPr/>
            <p:nvPr userDrawn="1"/>
          </p:nvGrpSpPr>
          <p:grpSpPr>
            <a:xfrm>
              <a:off x="8860367" y="7124829"/>
              <a:ext cx="2412076" cy="324511"/>
              <a:chOff x="24282849" y="31362368"/>
              <a:chExt cx="18832149" cy="2533602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DF9A8FD8-19A0-7621-D320-6F2E8518B0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lum bright="70000" contrast="-70000"/>
              </a:blip>
              <a:stretch>
                <a:fillRect/>
              </a:stretch>
            </p:blipFill>
            <p:spPr>
              <a:xfrm>
                <a:off x="24282849" y="31362368"/>
                <a:ext cx="4361649" cy="2533602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555EA697-8305-F9C2-6F01-F4D41072F3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97310" y="32081189"/>
                <a:ext cx="3460708" cy="961863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2637D1C3-75E3-F497-EE72-F34FFA52F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95274" y="31782120"/>
                <a:ext cx="4333108" cy="1444369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60CFDAE4-0D19-DE24-1C67-69B7B359B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4004" y="31857834"/>
                <a:ext cx="4780994" cy="1446252"/>
              </a:xfrm>
              <a:prstGeom prst="rect">
                <a:avLst/>
              </a:prstGeom>
            </p:spPr>
          </p:pic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AC7EE15D-EC79-3F2F-2003-8D766CD8AC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977" y="7260993"/>
              <a:ext cx="1879500" cy="3810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044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AB7D7-7466-4F1A-98EC-669DD6CB5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17822"/>
            <a:ext cx="5770002" cy="46884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40DC971-3B04-4C76-8F2C-E9529DC0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56" y="327583"/>
            <a:ext cx="11708446" cy="5461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C8D2BA-7D09-4031-910D-CEEFCDE96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756" y="1017822"/>
            <a:ext cx="5568903" cy="468841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03CD59-E5CC-80F4-51FB-2E119C45D4A7}"/>
              </a:ext>
            </a:extLst>
          </p:cNvPr>
          <p:cNvSpPr/>
          <p:nvPr userDrawn="1"/>
        </p:nvSpPr>
        <p:spPr>
          <a:xfrm>
            <a:off x="0" y="5709842"/>
            <a:ext cx="12192000" cy="1155354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BD127A3D-3FB3-45EC-A532-EB93B684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D23395-228F-CC8F-1680-A7D870315D31}"/>
              </a:ext>
            </a:extLst>
          </p:cNvPr>
          <p:cNvGrpSpPr/>
          <p:nvPr userDrawn="1"/>
        </p:nvGrpSpPr>
        <p:grpSpPr>
          <a:xfrm>
            <a:off x="3977" y="6158947"/>
            <a:ext cx="11268466" cy="664685"/>
            <a:chOff x="3977" y="6977387"/>
            <a:chExt cx="11268466" cy="66468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665CE1C-5293-20ED-6473-C8E94F4E9D94}"/>
                </a:ext>
              </a:extLst>
            </p:cNvPr>
            <p:cNvCxnSpPr/>
            <p:nvPr userDrawn="1"/>
          </p:nvCxnSpPr>
          <p:spPr>
            <a:xfrm>
              <a:off x="3140573" y="7009589"/>
              <a:ext cx="0" cy="568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E9B324F-2180-C6D5-DEE6-29DF427B7DD3}"/>
                </a:ext>
              </a:extLst>
            </p:cNvPr>
            <p:cNvGrpSpPr/>
            <p:nvPr userDrawn="1"/>
          </p:nvGrpSpPr>
          <p:grpSpPr>
            <a:xfrm>
              <a:off x="115992" y="6977387"/>
              <a:ext cx="2914273" cy="612605"/>
              <a:chOff x="-5375391" y="7496587"/>
              <a:chExt cx="8631605" cy="1814435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27889211-F53C-B6BB-A6B3-58F0F8BFB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586" y="7496587"/>
                <a:ext cx="1831796" cy="543073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F78BD257-BF33-5F8F-7187-43C3A68AB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375391" y="7496587"/>
                <a:ext cx="4353060" cy="839995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679FC70F-BC18-602B-5C6D-4BA5DDC07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2051" y="8697771"/>
                <a:ext cx="2067659" cy="613251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F67714F0-D0AF-8E0E-3250-1690AAF924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6226" y="7980222"/>
                <a:ext cx="1139988" cy="839994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805697A-3022-FD31-7EFB-B338F429EC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038" y="7152436"/>
              <a:ext cx="2362853" cy="241698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AB750CF-48AF-BE1B-F96C-E61E1354974D}"/>
                </a:ext>
              </a:extLst>
            </p:cNvPr>
            <p:cNvGrpSpPr/>
            <p:nvPr userDrawn="1"/>
          </p:nvGrpSpPr>
          <p:grpSpPr>
            <a:xfrm>
              <a:off x="5738601" y="7185732"/>
              <a:ext cx="2973492" cy="210545"/>
              <a:chOff x="18457601" y="29153375"/>
              <a:chExt cx="18604710" cy="1317350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BA9C7DE9-F758-C389-66AB-BC97762025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1" t="24719" r="10351" b="24871"/>
              <a:stretch>
                <a:fillRect/>
              </a:stretch>
            </p:blipFill>
            <p:spPr>
              <a:xfrm>
                <a:off x="31316716" y="29153375"/>
                <a:ext cx="5745595" cy="1317350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E2340334-A4D1-2301-9D8D-8FBEFE7124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</a:blip>
              <a:stretch>
                <a:fillRect/>
              </a:stretch>
            </p:blipFill>
            <p:spPr>
              <a:xfrm>
                <a:off x="18457601" y="29238657"/>
                <a:ext cx="8475662" cy="936426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E8324558-8E57-BABF-F939-773C754AC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47951" y="29153382"/>
                <a:ext cx="2276707" cy="1303935"/>
              </a:xfrm>
              <a:prstGeom prst="rect">
                <a:avLst/>
              </a:prstGeom>
            </p:spPr>
          </p:pic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7A2DE58-C556-5E00-10D7-D04A636BCBA5}"/>
                </a:ext>
              </a:extLst>
            </p:cNvPr>
            <p:cNvGrpSpPr/>
            <p:nvPr userDrawn="1"/>
          </p:nvGrpSpPr>
          <p:grpSpPr>
            <a:xfrm>
              <a:off x="8860367" y="7124829"/>
              <a:ext cx="2412076" cy="324511"/>
              <a:chOff x="24282849" y="31362368"/>
              <a:chExt cx="18832149" cy="2533602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73F78E04-BF1A-1495-AFCD-57DCA1E83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lum bright="70000" contrast="-70000"/>
              </a:blip>
              <a:stretch>
                <a:fillRect/>
              </a:stretch>
            </p:blipFill>
            <p:spPr>
              <a:xfrm>
                <a:off x="24282849" y="31362368"/>
                <a:ext cx="4361649" cy="2533602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D243C7CE-0436-BF1E-B12A-381694B5F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97310" y="32081189"/>
                <a:ext cx="3460708" cy="961863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F6AA4D49-807D-47C6-5BDD-3B61C86BB1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95274" y="31782120"/>
                <a:ext cx="4333108" cy="1444369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B3B7F800-233E-B2DD-512A-2DAC32C951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4004" y="31857834"/>
                <a:ext cx="4780994" cy="1446252"/>
              </a:xfrm>
              <a:prstGeom prst="rect">
                <a:avLst/>
              </a:prstGeom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AC8FACA-2613-E285-8B8E-B11ED7F2DA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977" y="7260993"/>
              <a:ext cx="1879500" cy="38107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12B5D45-B301-DF7A-41F1-C8E2D5F6F8F6}"/>
              </a:ext>
            </a:extLst>
          </p:cNvPr>
          <p:cNvSpPr txBox="1"/>
          <p:nvPr userDrawn="1"/>
        </p:nvSpPr>
        <p:spPr>
          <a:xfrm>
            <a:off x="6329633" y="5668583"/>
            <a:ext cx="5737468" cy="414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</p:spTree>
    <p:extLst>
      <p:ext uri="{BB962C8B-B14F-4D97-AF65-F5344CB8AC3E}">
        <p14:creationId xmlns:p14="http://schemas.microsoft.com/office/powerpoint/2010/main" val="207395419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F9B26-0028-4D21-B608-5AFEB9363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756" y="1019808"/>
            <a:ext cx="5763819" cy="928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0A8C6-4778-4C68-95D6-C467A00EB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3756" y="1947958"/>
            <a:ext cx="5763819" cy="376853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B9EA4-52DE-4A90-A0B4-89100EA4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56" y="327583"/>
            <a:ext cx="11708446" cy="5461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1648B46-393C-4BA9-9013-61B82E6FA7B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78383" y="1019808"/>
            <a:ext cx="5763819" cy="9281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2DEF8AC-7445-40F7-B104-83D60095523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78383" y="1947958"/>
            <a:ext cx="5763819" cy="376853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08E3A2-F4BB-7AD0-7AA6-E58C82D5FB0F}"/>
              </a:ext>
            </a:extLst>
          </p:cNvPr>
          <p:cNvSpPr/>
          <p:nvPr userDrawn="1"/>
        </p:nvSpPr>
        <p:spPr>
          <a:xfrm>
            <a:off x="0" y="5709842"/>
            <a:ext cx="12192000" cy="1155354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B094024-C249-61F1-0114-109876291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B303C3-634E-3E80-6A6D-094586F11628}"/>
              </a:ext>
            </a:extLst>
          </p:cNvPr>
          <p:cNvGrpSpPr/>
          <p:nvPr userDrawn="1"/>
        </p:nvGrpSpPr>
        <p:grpSpPr>
          <a:xfrm>
            <a:off x="3977" y="6158947"/>
            <a:ext cx="11268466" cy="664685"/>
            <a:chOff x="3977" y="6977387"/>
            <a:chExt cx="11268466" cy="664685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405E717-8989-7A77-6480-40FC0E59E4D2}"/>
                </a:ext>
              </a:extLst>
            </p:cNvPr>
            <p:cNvCxnSpPr/>
            <p:nvPr userDrawn="1"/>
          </p:nvCxnSpPr>
          <p:spPr>
            <a:xfrm>
              <a:off x="3140573" y="7009589"/>
              <a:ext cx="0" cy="568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5D7920F-EA7B-6E54-CB3B-932C744D7B44}"/>
                </a:ext>
              </a:extLst>
            </p:cNvPr>
            <p:cNvGrpSpPr/>
            <p:nvPr userDrawn="1"/>
          </p:nvGrpSpPr>
          <p:grpSpPr>
            <a:xfrm>
              <a:off x="115992" y="6977387"/>
              <a:ext cx="2914273" cy="612605"/>
              <a:chOff x="-5375391" y="7496587"/>
              <a:chExt cx="8631605" cy="1814435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96F8AE45-DF94-11E7-BBB4-930C6B0DD2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586" y="7496587"/>
                <a:ext cx="1831796" cy="543073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5FA1AD36-B3DC-452D-2082-DCCBC93143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375391" y="7496587"/>
                <a:ext cx="4353060" cy="839995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6DB01FD7-E71A-6948-52BD-4CF3557CE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2051" y="8697771"/>
                <a:ext cx="2067659" cy="613251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7B97B2D1-B6A1-08E8-80D5-C30DE663E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6226" y="7980222"/>
                <a:ext cx="1139988" cy="839994"/>
              </a:xfrm>
              <a:prstGeom prst="rect">
                <a:avLst/>
              </a:prstGeom>
            </p:spPr>
          </p:pic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A77B1B3-9B33-2022-5180-C40F89A14A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038" y="7152436"/>
              <a:ext cx="2362853" cy="24169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58562F2-1BEE-D293-1C03-D7977D94ACCB}"/>
                </a:ext>
              </a:extLst>
            </p:cNvPr>
            <p:cNvGrpSpPr/>
            <p:nvPr userDrawn="1"/>
          </p:nvGrpSpPr>
          <p:grpSpPr>
            <a:xfrm>
              <a:off x="5738601" y="7185732"/>
              <a:ext cx="2973492" cy="210545"/>
              <a:chOff x="18457601" y="29153375"/>
              <a:chExt cx="18604710" cy="1317350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6E254E1B-2DBA-B9FD-FC2B-61499F975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1" t="24719" r="10351" b="24871"/>
              <a:stretch>
                <a:fillRect/>
              </a:stretch>
            </p:blipFill>
            <p:spPr>
              <a:xfrm>
                <a:off x="31316716" y="29153375"/>
                <a:ext cx="5745595" cy="1317350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AFEB7E99-2B33-7DC2-A124-3C5E31740F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</a:blip>
              <a:stretch>
                <a:fillRect/>
              </a:stretch>
            </p:blipFill>
            <p:spPr>
              <a:xfrm>
                <a:off x="18457601" y="29238657"/>
                <a:ext cx="8475662" cy="936426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062C1AC0-C8AF-F17D-D9A9-F00828F4A9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47951" y="29153382"/>
                <a:ext cx="2276707" cy="1303935"/>
              </a:xfrm>
              <a:prstGeom prst="rect">
                <a:avLst/>
              </a:prstGeom>
            </p:spPr>
          </p:pic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C1E2E55-9C2A-45E2-1A29-8F2076EFE816}"/>
                </a:ext>
              </a:extLst>
            </p:cNvPr>
            <p:cNvGrpSpPr/>
            <p:nvPr userDrawn="1"/>
          </p:nvGrpSpPr>
          <p:grpSpPr>
            <a:xfrm>
              <a:off x="8860367" y="7124829"/>
              <a:ext cx="2412076" cy="324511"/>
              <a:chOff x="24282849" y="31362368"/>
              <a:chExt cx="18832149" cy="2533602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BCB83F2F-D2B3-913B-AC22-A5C016A7A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lum bright="70000" contrast="-70000"/>
              </a:blip>
              <a:stretch>
                <a:fillRect/>
              </a:stretch>
            </p:blipFill>
            <p:spPr>
              <a:xfrm>
                <a:off x="24282849" y="31362368"/>
                <a:ext cx="4361649" cy="2533602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9630CE73-EBBF-DC64-C66C-355C0B5369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97310" y="32081189"/>
                <a:ext cx="3460708" cy="961863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5CB82962-A291-9623-7E87-D89F33B0E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95274" y="31782120"/>
                <a:ext cx="4333108" cy="1444369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231B076D-9399-127B-F4E1-A36A77D31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4004" y="31857834"/>
                <a:ext cx="4780994" cy="1446252"/>
              </a:xfrm>
              <a:prstGeom prst="rect">
                <a:avLst/>
              </a:prstGeom>
            </p:spPr>
          </p:pic>
        </p:grp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75D6EEE-2902-B2D3-265C-7B0700FB8B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977" y="7260993"/>
              <a:ext cx="1879500" cy="381079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410CE1D-538A-CBE1-33EA-E55451332641}"/>
              </a:ext>
            </a:extLst>
          </p:cNvPr>
          <p:cNvSpPr txBox="1"/>
          <p:nvPr userDrawn="1"/>
        </p:nvSpPr>
        <p:spPr>
          <a:xfrm>
            <a:off x="6329633" y="5668583"/>
            <a:ext cx="5737468" cy="414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</p:spTree>
    <p:extLst>
      <p:ext uri="{BB962C8B-B14F-4D97-AF65-F5344CB8AC3E}">
        <p14:creationId xmlns:p14="http://schemas.microsoft.com/office/powerpoint/2010/main" val="157468348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8050B69D-CFA4-4039-9BB9-05731BA6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56" y="329971"/>
            <a:ext cx="11708446" cy="5461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1"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32710F-9F17-DB01-1E0B-E7721D6D5651}"/>
              </a:ext>
            </a:extLst>
          </p:cNvPr>
          <p:cNvSpPr/>
          <p:nvPr userDrawn="1"/>
        </p:nvSpPr>
        <p:spPr>
          <a:xfrm>
            <a:off x="0" y="5709842"/>
            <a:ext cx="12192000" cy="1155354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6EE085-8157-8AAD-7188-E42998573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474F03-707F-F9EC-39C8-80C36B32E90E}"/>
              </a:ext>
            </a:extLst>
          </p:cNvPr>
          <p:cNvGrpSpPr/>
          <p:nvPr userDrawn="1"/>
        </p:nvGrpSpPr>
        <p:grpSpPr>
          <a:xfrm>
            <a:off x="3977" y="6158947"/>
            <a:ext cx="11268466" cy="664685"/>
            <a:chOff x="3977" y="6977387"/>
            <a:chExt cx="11268466" cy="66468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A2BE14C-4345-BD9F-BA72-31CCA3B2B81C}"/>
                </a:ext>
              </a:extLst>
            </p:cNvPr>
            <p:cNvCxnSpPr/>
            <p:nvPr userDrawn="1"/>
          </p:nvCxnSpPr>
          <p:spPr>
            <a:xfrm>
              <a:off x="3140573" y="7009589"/>
              <a:ext cx="0" cy="568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D6C51FE-3AD3-CC1F-5401-632A86A75082}"/>
                </a:ext>
              </a:extLst>
            </p:cNvPr>
            <p:cNvGrpSpPr/>
            <p:nvPr userDrawn="1"/>
          </p:nvGrpSpPr>
          <p:grpSpPr>
            <a:xfrm>
              <a:off x="115992" y="6977387"/>
              <a:ext cx="2914273" cy="612605"/>
              <a:chOff x="-5375391" y="7496587"/>
              <a:chExt cx="8631605" cy="1814435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5E50500-8066-D8DE-98DD-B48AEB990A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586" y="7496587"/>
                <a:ext cx="1831796" cy="543073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56D029E-9C2C-35BD-B03D-0752F878BF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375391" y="7496587"/>
                <a:ext cx="4353060" cy="839995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DDB9E24-AA6B-C970-76AE-BD5D83A6A3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2051" y="8697771"/>
                <a:ext cx="2067659" cy="613251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36D59435-A926-F468-3037-8EE8393D1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6226" y="7980222"/>
                <a:ext cx="1139988" cy="839994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B19371-DDB9-36E1-B90B-CAFACDDBA5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038" y="7152436"/>
              <a:ext cx="2362853" cy="24169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3A86201-7E93-BA30-6BA5-15D06AB9D7F4}"/>
                </a:ext>
              </a:extLst>
            </p:cNvPr>
            <p:cNvGrpSpPr/>
            <p:nvPr userDrawn="1"/>
          </p:nvGrpSpPr>
          <p:grpSpPr>
            <a:xfrm>
              <a:off x="5738601" y="7185732"/>
              <a:ext cx="2973492" cy="210545"/>
              <a:chOff x="18457601" y="29153375"/>
              <a:chExt cx="18604710" cy="131735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E579024-10C1-25CC-EA5B-341585BAA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1" t="24719" r="10351" b="24871"/>
              <a:stretch>
                <a:fillRect/>
              </a:stretch>
            </p:blipFill>
            <p:spPr>
              <a:xfrm>
                <a:off x="31316716" y="29153375"/>
                <a:ext cx="5745595" cy="131735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9A7AC67-CA29-62D5-EAFB-C64B309F16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</a:blip>
              <a:stretch>
                <a:fillRect/>
              </a:stretch>
            </p:blipFill>
            <p:spPr>
              <a:xfrm>
                <a:off x="18457601" y="29238657"/>
                <a:ext cx="8475662" cy="93642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C7866B8-29B3-D374-C92B-ABA645C29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47951" y="29153382"/>
                <a:ext cx="2276707" cy="1303935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742F813-714A-E4E4-048E-5E8A8EE84279}"/>
                </a:ext>
              </a:extLst>
            </p:cNvPr>
            <p:cNvGrpSpPr/>
            <p:nvPr userDrawn="1"/>
          </p:nvGrpSpPr>
          <p:grpSpPr>
            <a:xfrm>
              <a:off x="8860367" y="7124829"/>
              <a:ext cx="2412076" cy="324511"/>
              <a:chOff x="24282849" y="31362368"/>
              <a:chExt cx="18832149" cy="253360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10F38B4-E6E1-77AC-EC0C-061765A7C3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lum bright="70000" contrast="-70000"/>
              </a:blip>
              <a:stretch>
                <a:fillRect/>
              </a:stretch>
            </p:blipFill>
            <p:spPr>
              <a:xfrm>
                <a:off x="24282849" y="31362368"/>
                <a:ext cx="4361649" cy="253360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D21F024-C944-7F5F-D4B6-7719156C97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97310" y="32081189"/>
                <a:ext cx="3460708" cy="96186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6FD51B8-7DF9-614A-0810-30DDBABDC6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95274" y="31782120"/>
                <a:ext cx="4333108" cy="144436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95EE697-7386-E4DF-EF74-197B67368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4004" y="31857834"/>
                <a:ext cx="4780994" cy="1446252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3D54EBF-FD09-A348-7560-8A5C5AA8AC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977" y="7260993"/>
              <a:ext cx="1879500" cy="381079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612474-75D6-0BB0-10E7-5D9ED5580D1E}"/>
              </a:ext>
            </a:extLst>
          </p:cNvPr>
          <p:cNvSpPr txBox="1"/>
          <p:nvPr userDrawn="1"/>
        </p:nvSpPr>
        <p:spPr>
          <a:xfrm>
            <a:off x="6329633" y="5668583"/>
            <a:ext cx="5737468" cy="414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</p:spTree>
    <p:extLst>
      <p:ext uri="{BB962C8B-B14F-4D97-AF65-F5344CB8AC3E}">
        <p14:creationId xmlns:p14="http://schemas.microsoft.com/office/powerpoint/2010/main" val="140324583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E3535A-04B2-1291-8D84-9CF6750C76D8}"/>
              </a:ext>
            </a:extLst>
          </p:cNvPr>
          <p:cNvSpPr/>
          <p:nvPr userDrawn="1"/>
        </p:nvSpPr>
        <p:spPr>
          <a:xfrm>
            <a:off x="0" y="5709842"/>
            <a:ext cx="12192000" cy="1155354"/>
          </a:xfrm>
          <a:prstGeom prst="rect">
            <a:avLst/>
          </a:prstGeom>
          <a:gradFill flip="none" rotWithShape="1">
            <a:gsLst>
              <a:gs pos="68000">
                <a:srgbClr val="072144"/>
              </a:gs>
              <a:gs pos="100000">
                <a:srgbClr val="CC552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826618-AB8D-6173-CFF4-EDED750A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BB2FFB-B6DA-68D3-55A8-16F641C5459D}"/>
              </a:ext>
            </a:extLst>
          </p:cNvPr>
          <p:cNvGrpSpPr/>
          <p:nvPr userDrawn="1"/>
        </p:nvGrpSpPr>
        <p:grpSpPr>
          <a:xfrm>
            <a:off x="3977" y="6158947"/>
            <a:ext cx="11268466" cy="664685"/>
            <a:chOff x="3977" y="6977387"/>
            <a:chExt cx="11268466" cy="66468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313A68-D454-21C4-C397-28E2D2F4A8AB}"/>
                </a:ext>
              </a:extLst>
            </p:cNvPr>
            <p:cNvCxnSpPr/>
            <p:nvPr userDrawn="1"/>
          </p:nvCxnSpPr>
          <p:spPr>
            <a:xfrm>
              <a:off x="3140573" y="7009589"/>
              <a:ext cx="0" cy="568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1E3267D-88E2-A7A9-0701-B907FFAD4920}"/>
                </a:ext>
              </a:extLst>
            </p:cNvPr>
            <p:cNvGrpSpPr/>
            <p:nvPr userDrawn="1"/>
          </p:nvGrpSpPr>
          <p:grpSpPr>
            <a:xfrm>
              <a:off x="115992" y="6977387"/>
              <a:ext cx="2914273" cy="612605"/>
              <a:chOff x="-5375391" y="7496587"/>
              <a:chExt cx="8631605" cy="1814435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DCEC8FA-1D2E-A63E-7C3C-5BF18927D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586" y="7496587"/>
                <a:ext cx="1831796" cy="543073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3428402-DFC3-7615-6F18-CED37CAA71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375391" y="7496587"/>
                <a:ext cx="4353060" cy="839995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14C0A6C-2F63-0658-055B-D766A5A18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2051" y="8697771"/>
                <a:ext cx="2067659" cy="613251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7F06D7D-C5A9-4BCD-CB3D-9A5257ED2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6226" y="7980222"/>
                <a:ext cx="1139988" cy="839994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C678A28-B303-BBB8-F3BC-829BAE1DD6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6038" y="7152436"/>
              <a:ext cx="2362853" cy="24169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550540A-AB34-B5E3-4531-9C309AE65A3C}"/>
                </a:ext>
              </a:extLst>
            </p:cNvPr>
            <p:cNvGrpSpPr/>
            <p:nvPr userDrawn="1"/>
          </p:nvGrpSpPr>
          <p:grpSpPr>
            <a:xfrm>
              <a:off x="5738601" y="7185732"/>
              <a:ext cx="2973492" cy="210545"/>
              <a:chOff x="18457601" y="29153375"/>
              <a:chExt cx="18604710" cy="131735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564DAD7-6789-CB7C-D53C-93D75BA244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1" t="24719" r="10351" b="24871"/>
              <a:stretch>
                <a:fillRect/>
              </a:stretch>
            </p:blipFill>
            <p:spPr>
              <a:xfrm>
                <a:off x="31316716" y="29153375"/>
                <a:ext cx="5745595" cy="131735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B3FDB73-E894-97ED-07DD-EE12B81FD8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</a:blip>
              <a:stretch>
                <a:fillRect/>
              </a:stretch>
            </p:blipFill>
            <p:spPr>
              <a:xfrm>
                <a:off x="18457601" y="29238657"/>
                <a:ext cx="8475662" cy="93642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599341D-22F5-FAE9-11C4-FE5822141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47951" y="29153382"/>
                <a:ext cx="2276707" cy="1303935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216BDF9-9797-BFA1-09F4-A3607ED76729}"/>
                </a:ext>
              </a:extLst>
            </p:cNvPr>
            <p:cNvGrpSpPr/>
            <p:nvPr userDrawn="1"/>
          </p:nvGrpSpPr>
          <p:grpSpPr>
            <a:xfrm>
              <a:off x="8860367" y="7124829"/>
              <a:ext cx="2412076" cy="324511"/>
              <a:chOff x="24282849" y="31362368"/>
              <a:chExt cx="18832149" cy="253360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7654853-BD82-332E-FFD9-F4AB9BB52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lum bright="70000" contrast="-70000"/>
              </a:blip>
              <a:stretch>
                <a:fillRect/>
              </a:stretch>
            </p:blipFill>
            <p:spPr>
              <a:xfrm>
                <a:off x="24282849" y="31362368"/>
                <a:ext cx="4361649" cy="2533602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1E1668A-7AF2-2EC2-3892-23A419806C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97310" y="32081189"/>
                <a:ext cx="3460708" cy="96186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51FA4BF-DF55-BF15-A936-818907B0F3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95274" y="31782120"/>
                <a:ext cx="4333108" cy="144436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DB004537-2343-2A2A-39E7-B3B5500C7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4004" y="31857834"/>
                <a:ext cx="4780994" cy="1446252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7D547C0-C949-0F22-A5F8-59C465D8AA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3977" y="7260993"/>
              <a:ext cx="1879500" cy="381079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91286B2-ED11-A76F-FB98-45294EF8B5BA}"/>
              </a:ext>
            </a:extLst>
          </p:cNvPr>
          <p:cNvSpPr txBox="1"/>
          <p:nvPr userDrawn="1"/>
        </p:nvSpPr>
        <p:spPr>
          <a:xfrm>
            <a:off x="6329633" y="5668583"/>
            <a:ext cx="5737468" cy="414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2026 openBIM Roads and Bridges Transportation Summit</a:t>
            </a:r>
          </a:p>
        </p:txBody>
      </p:sp>
    </p:spTree>
    <p:extLst>
      <p:ext uri="{BB962C8B-B14F-4D97-AF65-F5344CB8AC3E}">
        <p14:creationId xmlns:p14="http://schemas.microsoft.com/office/powerpoint/2010/main" val="18165338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836ECA4F-2567-FC39-C151-A1F991D9FB98}"/>
              </a:ext>
            </a:extLst>
          </p:cNvPr>
          <p:cNvSpPr txBox="1">
            <a:spLocks/>
          </p:cNvSpPr>
          <p:nvPr userDrawn="1"/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0851C7-3B05-F8CD-AB27-E6BD93BB3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922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C28E54-0001-40F4-946F-FDA828910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0615A-035F-4DE7-AD2E-7FB6A025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12A14-FFE2-4B3E-BA7B-58DCB24EB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2CDF7-76F9-4114-B3E3-CE6C8DDFD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074C4-1DAC-48C0-843C-7296BD0FB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40F5ED98-224C-4AC9-A204-0159BC77CA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4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6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6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90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05F19F-FD1F-F0D5-88D5-47CE7CB73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77388A6-0D41-54EA-454B-8829ED33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ED98-224C-4AC9-A204-0159BC77CA9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50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7E0D7A-67F6-A3ED-5CEF-B31EE2937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CB4E8-B787-3226-0815-7124B0E0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DAE5DF-5895-420F-9926-4CA5AB14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ED98-224C-4AC9-A204-0159BC77CA9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4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B64D3-7B61-6C7F-F37A-7CDCCE371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4C970-BAB1-4C6C-8993-FB362F2D1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ED98-224C-4AC9-A204-0159BC77CA9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DA0FC-D389-E30F-AE8C-E49288C0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3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CA34C8-5198-A32A-F043-2B3C6C2B72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D663E2-5BDE-7404-0003-7215860A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8FC58-14E7-7095-FB62-27BB2A36E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6676528-0AD6-39F2-A602-49C05034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</p:spPr>
        <p:txBody>
          <a:bodyPr/>
          <a:lstStyle/>
          <a:p>
            <a:fld id="{40F5ED98-224C-4AC9-A204-0159BC77CA9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2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6C9F41-F20C-D30D-41FC-6EE7F0C9B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EA7A3B3-7A3E-89C1-CFEA-86F1B30EC7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0044A9-3EFC-80F8-E097-E52D23E1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E2D740-63B8-E367-EEBB-FAA31433536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A5CE56-E511-CA09-937C-A5CFA34D0F6D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BFF3FC0-308E-1885-D05C-B13CF169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</p:spPr>
        <p:txBody>
          <a:bodyPr/>
          <a:lstStyle/>
          <a:p>
            <a:fld id="{40F5ED98-224C-4AC9-A204-0159BC77CA9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0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F119901-D6E8-4B85-1754-5B2C7D8CE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2443" y="6316037"/>
            <a:ext cx="669759" cy="365125"/>
          </a:xfrm>
        </p:spPr>
        <p:txBody>
          <a:bodyPr/>
          <a:lstStyle/>
          <a:p>
            <a:fld id="{40F5ED98-224C-4AC9-A204-0159BC77CA9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28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S-U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FFF"/>
      </a:accent1>
      <a:accent2>
        <a:srgbClr val="E50046"/>
      </a:accent2>
      <a:accent3>
        <a:srgbClr val="009EB0"/>
      </a:accent3>
      <a:accent4>
        <a:srgbClr val="004F9F"/>
      </a:accent4>
      <a:accent5>
        <a:srgbClr val="9F3588"/>
      </a:accent5>
      <a:accent6>
        <a:srgbClr val="1C1C1B"/>
      </a:accent6>
      <a:hlink>
        <a:srgbClr val="009EB0"/>
      </a:hlink>
      <a:folHlink>
        <a:srgbClr val="004F9F"/>
      </a:folHlink>
    </a:clrScheme>
    <a:fontScheme name="PMD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6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Janice Do</dc:creator>
  <cp:lastModifiedBy>Janice Do</cp:lastModifiedBy>
  <cp:revision>50</cp:revision>
  <dcterms:created xsi:type="dcterms:W3CDTF">2021-06-15T23:09:25Z</dcterms:created>
  <dcterms:modified xsi:type="dcterms:W3CDTF">2026-10-14T23:58:03Z</dcterms:modified>
</cp:coreProperties>
</file>